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embeddedFontLst>
    <p:embeddedFont>
      <p:font typeface="Sofia"/>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5" roundtripDataSignature="AMtx7mjN0QfMzkI48cXXGMGoM/alU4bD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Sofia-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06" name="Google Shape;406;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53.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jpg"/><Relationship Id="rId3" Type="http://schemas.openxmlformats.org/officeDocument/2006/relationships/image" Target="../media/image5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57.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jpg"/><Relationship Id="rId3" Type="http://schemas.openxmlformats.org/officeDocument/2006/relationships/image" Target="../media/image55.png"/><Relationship Id="rId4" Type="http://schemas.openxmlformats.org/officeDocument/2006/relationships/image" Target="../media/image7.png"/><Relationship Id="rId5"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descr="A picture containing game, holding, table, person&#10;&#10;Description automatically generated" id="18" name="Google Shape;18;p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 name="Google Shape;19;p30"/>
          <p:cNvSpPr txBox="1"/>
          <p:nvPr>
            <p:ph type="ctrTitle"/>
          </p:nvPr>
        </p:nvSpPr>
        <p:spPr>
          <a:xfrm>
            <a:off x="403122" y="731583"/>
            <a:ext cx="9144000" cy="23876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6400"/>
              <a:buFont typeface="Arial"/>
              <a:buNone/>
              <a:defRPr b="1" i="0" sz="6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0"/>
          <p:cNvSpPr txBox="1"/>
          <p:nvPr>
            <p:ph idx="1" type="subTitle"/>
          </p:nvPr>
        </p:nvSpPr>
        <p:spPr>
          <a:xfrm>
            <a:off x="403122" y="3244341"/>
            <a:ext cx="9144000" cy="339517"/>
          </a:xfrm>
          <a:prstGeom prst="rect">
            <a:avLst/>
          </a:prstGeom>
          <a:noFill/>
          <a:ln>
            <a:noFill/>
          </a:ln>
        </p:spPr>
        <p:txBody>
          <a:bodyPr anchorCtr="0" anchor="t" bIns="0" lIns="0" spcFirstLastPara="1" rIns="0" wrap="square" tIns="0">
            <a:noAutofit/>
          </a:bodyPr>
          <a:lstStyle>
            <a:lvl1pPr lvl="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30"/>
          <p:cNvSpPr txBox="1"/>
          <p:nvPr>
            <p:ph idx="10" type="dt"/>
          </p:nvPr>
        </p:nvSpPr>
        <p:spPr>
          <a:xfrm>
            <a:off x="838200" y="755096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0"/>
          <p:cNvSpPr txBox="1"/>
          <p:nvPr>
            <p:ph idx="11" type="ftr"/>
          </p:nvPr>
        </p:nvSpPr>
        <p:spPr>
          <a:xfrm>
            <a:off x="4038600" y="755096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0"/>
          <p:cNvSpPr txBox="1"/>
          <p:nvPr>
            <p:ph idx="12" type="sldNum"/>
          </p:nvPr>
        </p:nvSpPr>
        <p:spPr>
          <a:xfrm>
            <a:off x="8610600" y="755096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4" name="Google Shape;24;p30"/>
          <p:cNvSpPr txBox="1"/>
          <p:nvPr>
            <p:ph idx="2" type="body"/>
          </p:nvPr>
        </p:nvSpPr>
        <p:spPr>
          <a:xfrm>
            <a:off x="403122" y="4247375"/>
            <a:ext cx="6153150" cy="3098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30"/>
          <p:cNvPicPr preferRelativeResize="0"/>
          <p:nvPr/>
        </p:nvPicPr>
        <p:blipFill rotWithShape="1">
          <a:blip r:embed="rId4">
            <a:alphaModFix/>
          </a:blip>
          <a:srcRect b="0" l="0" r="0" t="0"/>
          <a:stretch/>
        </p:blipFill>
        <p:spPr>
          <a:xfrm>
            <a:off x="10790000" y="6397249"/>
            <a:ext cx="924976" cy="176844"/>
          </a:xfrm>
          <a:prstGeom prst="rect">
            <a:avLst/>
          </a:prstGeom>
          <a:noFill/>
          <a:ln>
            <a:noFill/>
          </a:ln>
        </p:spPr>
      </p:pic>
      <p:pic>
        <p:nvPicPr>
          <p:cNvPr descr="Logo&#10;&#10;Description automatically generated" id="26" name="Google Shape;26;p30"/>
          <p:cNvPicPr preferRelativeResize="0"/>
          <p:nvPr/>
        </p:nvPicPr>
        <p:blipFill rotWithShape="1">
          <a:blip r:embed="rId5">
            <a:alphaModFix/>
          </a:blip>
          <a:srcRect b="0" l="0" r="0" t="0"/>
          <a:stretch/>
        </p:blipFill>
        <p:spPr>
          <a:xfrm>
            <a:off x="394488" y="6158705"/>
            <a:ext cx="1283792" cy="4579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 showMasterSp="0">
  <p:cSld name="Title Slide Photo">
    <p:bg>
      <p:bgPr>
        <a:solidFill>
          <a:srgbClr val="EDEEEF"/>
        </a:solidFill>
      </p:bgPr>
    </p:bg>
    <p:spTree>
      <p:nvGrpSpPr>
        <p:cNvPr id="89" name="Shape 89"/>
        <p:cNvGrpSpPr/>
        <p:nvPr/>
      </p:nvGrpSpPr>
      <p:grpSpPr>
        <a:xfrm>
          <a:off x="0" y="0"/>
          <a:ext cx="0" cy="0"/>
          <a:chOff x="0" y="0"/>
          <a:chExt cx="0" cy="0"/>
        </a:xfrm>
      </p:grpSpPr>
      <p:sp>
        <p:nvSpPr>
          <p:cNvPr id="90" name="Google Shape;90;p39"/>
          <p:cNvSpPr/>
          <p:nvPr>
            <p:ph idx="2" type="pic"/>
          </p:nvPr>
        </p:nvSpPr>
        <p:spPr>
          <a:xfrm>
            <a:off x="8139634" y="643095"/>
            <a:ext cx="4454013" cy="4548384"/>
          </a:xfrm>
          <a:prstGeom prst="ellipse">
            <a:avLst/>
          </a:prstGeom>
          <a:solidFill>
            <a:srgbClr val="C7CACD"/>
          </a:solidFill>
          <a:ln>
            <a:noFill/>
          </a:ln>
        </p:spPr>
      </p:sp>
      <p:sp>
        <p:nvSpPr>
          <p:cNvPr id="91" name="Google Shape;91;p39"/>
          <p:cNvSpPr txBox="1"/>
          <p:nvPr>
            <p:ph type="ctrTitle"/>
          </p:nvPr>
        </p:nvSpPr>
        <p:spPr>
          <a:xfrm>
            <a:off x="403122" y="731583"/>
            <a:ext cx="7736512" cy="23876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2"/>
              </a:buClr>
              <a:buSzPts val="6400"/>
              <a:buFont typeface="Arial"/>
              <a:buNone/>
              <a:defRPr b="1" i="0" sz="640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39"/>
          <p:cNvSpPr txBox="1"/>
          <p:nvPr>
            <p:ph idx="1" type="subTitle"/>
          </p:nvPr>
        </p:nvSpPr>
        <p:spPr>
          <a:xfrm>
            <a:off x="403122" y="3244341"/>
            <a:ext cx="7750278" cy="339517"/>
          </a:xfrm>
          <a:prstGeom prst="rect">
            <a:avLst/>
          </a:prstGeom>
          <a:noFill/>
          <a:ln>
            <a:noFill/>
          </a:ln>
        </p:spPr>
        <p:txBody>
          <a:bodyPr anchorCtr="0" anchor="t" bIns="0" lIns="0" spcFirstLastPara="1" rIns="0" wrap="square" tIns="0">
            <a:noAutofit/>
          </a:bodyPr>
          <a:lstStyle>
            <a:lvl1pPr lvl="0" algn="l">
              <a:lnSpc>
                <a:spcPct val="100000"/>
              </a:lnSpc>
              <a:spcBef>
                <a:spcPts val="1800"/>
              </a:spcBef>
              <a:spcAft>
                <a:spcPts val="0"/>
              </a:spcAft>
              <a:buClr>
                <a:schemeClr val="dk2"/>
              </a:buClr>
              <a:buSzPts val="1710"/>
              <a:buNone/>
              <a:defRPr b="1" i="0" sz="180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p39"/>
          <p:cNvSpPr txBox="1"/>
          <p:nvPr>
            <p:ph idx="10" type="dt"/>
          </p:nvPr>
        </p:nvSpPr>
        <p:spPr>
          <a:xfrm>
            <a:off x="838200" y="755096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9"/>
          <p:cNvSpPr txBox="1"/>
          <p:nvPr>
            <p:ph idx="11" type="ftr"/>
          </p:nvPr>
        </p:nvSpPr>
        <p:spPr>
          <a:xfrm>
            <a:off x="4038600" y="755096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9"/>
          <p:cNvSpPr txBox="1"/>
          <p:nvPr>
            <p:ph idx="12" type="sldNum"/>
          </p:nvPr>
        </p:nvSpPr>
        <p:spPr>
          <a:xfrm>
            <a:off x="8610600" y="755096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6" name="Google Shape;96;p39"/>
          <p:cNvSpPr txBox="1"/>
          <p:nvPr>
            <p:ph idx="3" type="body"/>
          </p:nvPr>
        </p:nvSpPr>
        <p:spPr>
          <a:xfrm>
            <a:off x="403122" y="4247375"/>
            <a:ext cx="6153150" cy="3098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dk2"/>
              </a:buClr>
              <a:buSzPts val="1710"/>
              <a:buNone/>
              <a:defRPr b="1" i="0" sz="1800">
                <a:solidFill>
                  <a:schemeClr val="dk2"/>
                </a:solidFill>
                <a:latin typeface="Arial"/>
                <a:ea typeface="Arial"/>
                <a:cs typeface="Arial"/>
                <a:sym typeface="Arial"/>
              </a:defRPr>
            </a:lvl1pPr>
            <a:lvl2pPr indent="-342900" lvl="1" marL="914400" algn="l">
              <a:lnSpc>
                <a:spcPct val="100000"/>
              </a:lnSpc>
              <a:spcBef>
                <a:spcPts val="1800"/>
              </a:spcBef>
              <a:spcAft>
                <a:spcPts val="0"/>
              </a:spcAft>
              <a:buClr>
                <a:schemeClr val="dk2"/>
              </a:buClr>
              <a:buSzPts val="1800"/>
              <a:buChar char="•"/>
              <a:defRPr>
                <a:solidFill>
                  <a:schemeClr val="dk2"/>
                </a:solidFill>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7" name="Google Shape;97;p39"/>
          <p:cNvPicPr preferRelativeResize="0"/>
          <p:nvPr/>
        </p:nvPicPr>
        <p:blipFill rotWithShape="1">
          <a:blip r:embed="rId2">
            <a:alphaModFix/>
          </a:blip>
          <a:srcRect b="0" l="0" r="0" t="0"/>
          <a:stretch/>
        </p:blipFill>
        <p:spPr>
          <a:xfrm>
            <a:off x="10789920" y="6400800"/>
            <a:ext cx="923544" cy="176136"/>
          </a:xfrm>
          <a:prstGeom prst="rect">
            <a:avLst/>
          </a:prstGeom>
          <a:noFill/>
          <a:ln>
            <a:noFill/>
          </a:ln>
        </p:spPr>
      </p:pic>
      <p:pic>
        <p:nvPicPr>
          <p:cNvPr id="98" name="Google Shape;98;p39"/>
          <p:cNvPicPr preferRelativeResize="0"/>
          <p:nvPr/>
        </p:nvPicPr>
        <p:blipFill rotWithShape="1">
          <a:blip r:embed="rId3">
            <a:alphaModFix/>
          </a:blip>
          <a:srcRect b="0" l="0" r="0" t="0"/>
          <a:stretch/>
        </p:blipFill>
        <p:spPr>
          <a:xfrm>
            <a:off x="394488" y="6155667"/>
            <a:ext cx="1274827" cy="45692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descr="A close up of a device&#10;&#10;Description automatically generated" id="100" name="Google Shape;100;p40"/>
          <p:cNvPicPr preferRelativeResize="0"/>
          <p:nvPr/>
        </p:nvPicPr>
        <p:blipFill rotWithShape="1">
          <a:blip r:embed="rId3">
            <a:alphaModFix/>
          </a:blip>
          <a:srcRect b="0" l="0" r="0" t="0"/>
          <a:stretch/>
        </p:blipFill>
        <p:spPr>
          <a:xfrm>
            <a:off x="-589993" y="-304800"/>
            <a:ext cx="13275733" cy="7467600"/>
          </a:xfrm>
          <a:prstGeom prst="rect">
            <a:avLst/>
          </a:prstGeom>
          <a:noFill/>
          <a:ln>
            <a:noFill/>
          </a:ln>
        </p:spPr>
      </p:pic>
      <p:sp>
        <p:nvSpPr>
          <p:cNvPr id="101" name="Google Shape;101;p40"/>
          <p:cNvSpPr txBox="1"/>
          <p:nvPr>
            <p:ph type="title"/>
          </p:nvPr>
        </p:nvSpPr>
        <p:spPr>
          <a:xfrm>
            <a:off x="3985256" y="1412131"/>
            <a:ext cx="4156364" cy="2954655"/>
          </a:xfrm>
          <a:prstGeom prst="rect">
            <a:avLst/>
          </a:prstGeom>
          <a:noFill/>
          <a:ln>
            <a:noFill/>
          </a:ln>
        </p:spPr>
        <p:txBody>
          <a:bodyPr anchorCtr="0" anchor="ctr" bIns="0" lIns="0" spcFirstLastPara="1" rIns="0" wrap="square" tIns="0">
            <a:spAutoFit/>
          </a:bodyPr>
          <a:lstStyle>
            <a:lvl1pPr lvl="0" algn="ctr">
              <a:lnSpc>
                <a:spcPct val="75000"/>
              </a:lnSpc>
              <a:spcBef>
                <a:spcPts val="0"/>
              </a:spcBef>
              <a:spcAft>
                <a:spcPts val="0"/>
              </a:spcAft>
              <a:buClr>
                <a:schemeClr val="lt1"/>
              </a:buClr>
              <a:buSzPts val="6400"/>
              <a:buFont typeface="Arial"/>
              <a:buNone/>
              <a:defRPr b="1" i="0" sz="6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40"/>
          <p:cNvSpPr txBox="1"/>
          <p:nvPr>
            <p:ph idx="1" type="body"/>
          </p:nvPr>
        </p:nvSpPr>
        <p:spPr>
          <a:xfrm>
            <a:off x="4493252" y="4507343"/>
            <a:ext cx="3297383" cy="7953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indent="-228600" lvl="1" marL="914400" algn="l">
              <a:lnSpc>
                <a:spcPct val="100000"/>
              </a:lnSpc>
              <a:spcBef>
                <a:spcPts val="1800"/>
              </a:spcBef>
              <a:spcAft>
                <a:spcPts val="0"/>
              </a:spcAft>
              <a:buClr>
                <a:srgbClr val="909091"/>
              </a:buClr>
              <a:buSzPts val="2000"/>
              <a:buNone/>
              <a:defRPr sz="2000">
                <a:solidFill>
                  <a:srgbClr val="909091"/>
                </a:solidFill>
              </a:defRPr>
            </a:lvl2pPr>
            <a:lvl3pPr indent="-228600" lvl="2" marL="1371600" algn="l">
              <a:lnSpc>
                <a:spcPct val="100000"/>
              </a:lnSpc>
              <a:spcBef>
                <a:spcPts val="1800"/>
              </a:spcBef>
              <a:spcAft>
                <a:spcPts val="0"/>
              </a:spcAft>
              <a:buClr>
                <a:srgbClr val="909091"/>
              </a:buClr>
              <a:buSzPts val="1800"/>
              <a:buNone/>
              <a:defRPr sz="1800">
                <a:solidFill>
                  <a:srgbClr val="909091"/>
                </a:solidFill>
              </a:defRPr>
            </a:lvl3pPr>
            <a:lvl4pPr indent="-228600" lvl="3" marL="1828800" algn="l">
              <a:lnSpc>
                <a:spcPct val="100000"/>
              </a:lnSpc>
              <a:spcBef>
                <a:spcPts val="1800"/>
              </a:spcBef>
              <a:spcAft>
                <a:spcPts val="0"/>
              </a:spcAft>
              <a:buClr>
                <a:srgbClr val="909091"/>
              </a:buClr>
              <a:buSzPts val="1600"/>
              <a:buNone/>
              <a:defRPr sz="1600">
                <a:solidFill>
                  <a:srgbClr val="909091"/>
                </a:solidFill>
              </a:defRPr>
            </a:lvl4pPr>
            <a:lvl5pPr indent="-228600" lvl="4" marL="2286000" algn="l">
              <a:lnSpc>
                <a:spcPct val="100000"/>
              </a:lnSpc>
              <a:spcBef>
                <a:spcPts val="1800"/>
              </a:spcBef>
              <a:spcAft>
                <a:spcPts val="0"/>
              </a:spcAft>
              <a:buClr>
                <a:srgbClr val="909091"/>
              </a:buClr>
              <a:buSzPts val="1600"/>
              <a:buNone/>
              <a:defRPr sz="1600">
                <a:solidFill>
                  <a:srgbClr val="909091"/>
                </a:solidFill>
              </a:defRPr>
            </a:lvl5pPr>
            <a:lvl6pPr indent="-228600" lvl="5" marL="2743200" algn="l">
              <a:lnSpc>
                <a:spcPct val="90000"/>
              </a:lnSpc>
              <a:spcBef>
                <a:spcPts val="500"/>
              </a:spcBef>
              <a:spcAft>
                <a:spcPts val="0"/>
              </a:spcAft>
              <a:buClr>
                <a:srgbClr val="909091"/>
              </a:buClr>
              <a:buSzPts val="1600"/>
              <a:buNone/>
              <a:defRPr sz="1600">
                <a:solidFill>
                  <a:srgbClr val="909091"/>
                </a:solidFill>
              </a:defRPr>
            </a:lvl6pPr>
            <a:lvl7pPr indent="-228600" lvl="6" marL="3200400" algn="l">
              <a:lnSpc>
                <a:spcPct val="90000"/>
              </a:lnSpc>
              <a:spcBef>
                <a:spcPts val="500"/>
              </a:spcBef>
              <a:spcAft>
                <a:spcPts val="0"/>
              </a:spcAft>
              <a:buClr>
                <a:srgbClr val="909091"/>
              </a:buClr>
              <a:buSzPts val="1600"/>
              <a:buNone/>
              <a:defRPr sz="1600">
                <a:solidFill>
                  <a:srgbClr val="909091"/>
                </a:solidFill>
              </a:defRPr>
            </a:lvl7pPr>
            <a:lvl8pPr indent="-228600" lvl="7" marL="3657600" algn="l">
              <a:lnSpc>
                <a:spcPct val="90000"/>
              </a:lnSpc>
              <a:spcBef>
                <a:spcPts val="500"/>
              </a:spcBef>
              <a:spcAft>
                <a:spcPts val="0"/>
              </a:spcAft>
              <a:buClr>
                <a:srgbClr val="909091"/>
              </a:buClr>
              <a:buSzPts val="1600"/>
              <a:buNone/>
              <a:defRPr sz="1600">
                <a:solidFill>
                  <a:srgbClr val="909091"/>
                </a:solidFill>
              </a:defRPr>
            </a:lvl8pPr>
            <a:lvl9pPr indent="-228600" lvl="8" marL="4114800" algn="l">
              <a:lnSpc>
                <a:spcPct val="90000"/>
              </a:lnSpc>
              <a:spcBef>
                <a:spcPts val="500"/>
              </a:spcBef>
              <a:spcAft>
                <a:spcPts val="0"/>
              </a:spcAft>
              <a:buClr>
                <a:srgbClr val="909091"/>
              </a:buClr>
              <a:buSzPts val="1600"/>
              <a:buNone/>
              <a:defRPr sz="1600">
                <a:solidFill>
                  <a:srgbClr val="909091"/>
                </a:solidFill>
              </a:defRPr>
            </a:lvl9pPr>
          </a:lstStyle>
          <a:p/>
        </p:txBody>
      </p:sp>
      <p:sp>
        <p:nvSpPr>
          <p:cNvPr id="103" name="Google Shape;103;p40"/>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0"/>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0"/>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Image" showMasterSp="0">
  <p:cSld name="Section Header Image">
    <p:bg>
      <p:bgPr>
        <a:solidFill>
          <a:srgbClr val="EDEEEF"/>
        </a:solidFill>
      </p:bgPr>
    </p:bg>
    <p:spTree>
      <p:nvGrpSpPr>
        <p:cNvPr id="106" name="Shape 106"/>
        <p:cNvGrpSpPr/>
        <p:nvPr/>
      </p:nvGrpSpPr>
      <p:grpSpPr>
        <a:xfrm>
          <a:off x="0" y="0"/>
          <a:ext cx="0" cy="0"/>
          <a:chOff x="0" y="0"/>
          <a:chExt cx="0" cy="0"/>
        </a:xfrm>
      </p:grpSpPr>
      <p:sp>
        <p:nvSpPr>
          <p:cNvPr id="107" name="Google Shape;107;p41"/>
          <p:cNvSpPr/>
          <p:nvPr>
            <p:ph idx="2" type="pic"/>
          </p:nvPr>
        </p:nvSpPr>
        <p:spPr>
          <a:xfrm>
            <a:off x="0" y="0"/>
            <a:ext cx="12192000" cy="6858000"/>
          </a:xfrm>
          <a:prstGeom prst="rect">
            <a:avLst/>
          </a:prstGeom>
          <a:noFill/>
          <a:ln>
            <a:noFill/>
          </a:ln>
        </p:spPr>
      </p:sp>
      <p:sp>
        <p:nvSpPr>
          <p:cNvPr id="108" name="Google Shape;108;p41"/>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1"/>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1"/>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1200">
                <a:solidFill>
                  <a:schemeClr val="lt1"/>
                </a:solidFill>
                <a:latin typeface="Arial"/>
                <a:ea typeface="Arial"/>
                <a:cs typeface="Arial"/>
                <a:sym typeface="Arial"/>
              </a:defRPr>
            </a:lvl1pPr>
            <a:lvl2pPr indent="0" lvl="1" marL="0" algn="ctr">
              <a:spcBef>
                <a:spcPts val="0"/>
              </a:spcBef>
              <a:buNone/>
              <a:defRPr b="1" i="0" sz="1200">
                <a:solidFill>
                  <a:schemeClr val="lt1"/>
                </a:solidFill>
                <a:latin typeface="Arial"/>
                <a:ea typeface="Arial"/>
                <a:cs typeface="Arial"/>
                <a:sym typeface="Arial"/>
              </a:defRPr>
            </a:lvl2pPr>
            <a:lvl3pPr indent="0" lvl="2" marL="0" algn="ctr">
              <a:spcBef>
                <a:spcPts val="0"/>
              </a:spcBef>
              <a:buNone/>
              <a:defRPr b="1" i="0" sz="1200">
                <a:solidFill>
                  <a:schemeClr val="lt1"/>
                </a:solidFill>
                <a:latin typeface="Arial"/>
                <a:ea typeface="Arial"/>
                <a:cs typeface="Arial"/>
                <a:sym typeface="Arial"/>
              </a:defRPr>
            </a:lvl3pPr>
            <a:lvl4pPr indent="0" lvl="3" marL="0" algn="ctr">
              <a:spcBef>
                <a:spcPts val="0"/>
              </a:spcBef>
              <a:buNone/>
              <a:defRPr b="1" i="0" sz="1200">
                <a:solidFill>
                  <a:schemeClr val="lt1"/>
                </a:solidFill>
                <a:latin typeface="Arial"/>
                <a:ea typeface="Arial"/>
                <a:cs typeface="Arial"/>
                <a:sym typeface="Arial"/>
              </a:defRPr>
            </a:lvl4pPr>
            <a:lvl5pPr indent="0" lvl="4" marL="0" algn="ctr">
              <a:spcBef>
                <a:spcPts val="0"/>
              </a:spcBef>
              <a:buNone/>
              <a:defRPr b="1" i="0" sz="1200">
                <a:solidFill>
                  <a:schemeClr val="lt1"/>
                </a:solidFill>
                <a:latin typeface="Arial"/>
                <a:ea typeface="Arial"/>
                <a:cs typeface="Arial"/>
                <a:sym typeface="Arial"/>
              </a:defRPr>
            </a:lvl5pPr>
            <a:lvl6pPr indent="0" lvl="5" marL="0" algn="ctr">
              <a:spcBef>
                <a:spcPts val="0"/>
              </a:spcBef>
              <a:buNone/>
              <a:defRPr b="1" i="0" sz="1200">
                <a:solidFill>
                  <a:schemeClr val="lt1"/>
                </a:solidFill>
                <a:latin typeface="Arial"/>
                <a:ea typeface="Arial"/>
                <a:cs typeface="Arial"/>
                <a:sym typeface="Arial"/>
              </a:defRPr>
            </a:lvl6pPr>
            <a:lvl7pPr indent="0" lvl="6" marL="0" algn="ctr">
              <a:spcBef>
                <a:spcPts val="0"/>
              </a:spcBef>
              <a:buNone/>
              <a:defRPr b="1" i="0" sz="1200">
                <a:solidFill>
                  <a:schemeClr val="lt1"/>
                </a:solidFill>
                <a:latin typeface="Arial"/>
                <a:ea typeface="Arial"/>
                <a:cs typeface="Arial"/>
                <a:sym typeface="Arial"/>
              </a:defRPr>
            </a:lvl7pPr>
            <a:lvl8pPr indent="0" lvl="7" marL="0" algn="ctr">
              <a:spcBef>
                <a:spcPts val="0"/>
              </a:spcBef>
              <a:buNone/>
              <a:defRPr b="1" i="0" sz="1200">
                <a:solidFill>
                  <a:schemeClr val="lt1"/>
                </a:solidFill>
                <a:latin typeface="Arial"/>
                <a:ea typeface="Arial"/>
                <a:cs typeface="Arial"/>
                <a:sym typeface="Arial"/>
              </a:defRPr>
            </a:lvl8pPr>
            <a:lvl9pPr indent="0" lvl="8" marL="0" algn="ctr">
              <a:spcBef>
                <a:spcPts val="0"/>
              </a:spcBef>
              <a:buNone/>
              <a:defRPr b="1" i="0" sz="12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11" name="Google Shape;111;p41"/>
          <p:cNvPicPr preferRelativeResize="0"/>
          <p:nvPr/>
        </p:nvPicPr>
        <p:blipFill rotWithShape="1">
          <a:blip r:embed="rId2">
            <a:alphaModFix/>
          </a:blip>
          <a:srcRect b="0" l="0" r="0" t="0"/>
          <a:stretch/>
        </p:blipFill>
        <p:spPr>
          <a:xfrm>
            <a:off x="10790000" y="6397249"/>
            <a:ext cx="924976" cy="176844"/>
          </a:xfrm>
          <a:prstGeom prst="rect">
            <a:avLst/>
          </a:prstGeom>
          <a:noFill/>
          <a:ln>
            <a:noFill/>
          </a:ln>
        </p:spPr>
      </p:pic>
      <p:sp>
        <p:nvSpPr>
          <p:cNvPr id="112" name="Google Shape;112;p41"/>
          <p:cNvSpPr/>
          <p:nvPr>
            <p:ph idx="1" type="body"/>
          </p:nvPr>
        </p:nvSpPr>
        <p:spPr>
          <a:xfrm>
            <a:off x="2286000" y="914400"/>
            <a:ext cx="3108960" cy="3108960"/>
          </a:xfrm>
          <a:prstGeom prst="ellipse">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900"/>
              </a:spcBef>
              <a:spcAft>
                <a:spcPts val="0"/>
              </a:spcAft>
              <a:buClr>
                <a:schemeClr val="dk2"/>
              </a:buClr>
              <a:buSzPts val="1710"/>
              <a:buNone/>
              <a:defRPr b="1" i="0" sz="1800">
                <a:latin typeface="Arial"/>
                <a:ea typeface="Arial"/>
                <a:cs typeface="Arial"/>
                <a:sym typeface="Arial"/>
              </a:defRPr>
            </a:lvl1pPr>
            <a:lvl2pPr indent="-228600" lvl="1" marL="914400" algn="l">
              <a:lnSpc>
                <a:spcPct val="100000"/>
              </a:lnSpc>
              <a:spcBef>
                <a:spcPts val="1800"/>
              </a:spcBef>
              <a:spcAft>
                <a:spcPts val="0"/>
              </a:spcAft>
              <a:buClr>
                <a:schemeClr val="dk1"/>
              </a:buClr>
              <a:buSzPts val="1800"/>
              <a:buNone/>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41"/>
          <p:cNvSpPr/>
          <p:nvPr>
            <p:ph idx="3" type="body"/>
          </p:nvPr>
        </p:nvSpPr>
        <p:spPr>
          <a:xfrm>
            <a:off x="-3520440" y="821933"/>
            <a:ext cx="3108960" cy="3108960"/>
          </a:xfrm>
          <a:prstGeom prst="ellipse">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900"/>
              </a:spcBef>
              <a:spcAft>
                <a:spcPts val="0"/>
              </a:spcAft>
              <a:buClr>
                <a:schemeClr val="dk2"/>
              </a:buClr>
              <a:buSzPts val="1710"/>
              <a:buNone/>
              <a:defRPr sz="1800"/>
            </a:lvl1pPr>
            <a:lvl2pPr indent="-330200" lvl="1" marL="914400" algn="ctr">
              <a:lnSpc>
                <a:spcPct val="100000"/>
              </a:lnSpc>
              <a:spcBef>
                <a:spcPts val="900"/>
              </a:spcBef>
              <a:spcAft>
                <a:spcPts val="0"/>
              </a:spcAft>
              <a:buClr>
                <a:schemeClr val="dk1"/>
              </a:buClr>
              <a:buSzPts val="1600"/>
              <a:buFont typeface="Arial"/>
              <a:buChar char="•"/>
              <a:defRPr sz="1600"/>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4" name="Google Shape;114;p41"/>
          <p:cNvPicPr preferRelativeResize="0"/>
          <p:nvPr/>
        </p:nvPicPr>
        <p:blipFill rotWithShape="1">
          <a:blip r:embed="rId3">
            <a:alphaModFix/>
          </a:blip>
          <a:srcRect b="0" l="0" r="0" t="0"/>
          <a:stretch/>
        </p:blipFill>
        <p:spPr>
          <a:xfrm>
            <a:off x="394488" y="6155667"/>
            <a:ext cx="1274827" cy="45692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showMasterSp="0">
  <p:cSld name="1_Quote">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42"/>
          <p:cNvSpPr txBox="1"/>
          <p:nvPr>
            <p:ph type="title"/>
          </p:nvPr>
        </p:nvSpPr>
        <p:spPr>
          <a:xfrm>
            <a:off x="448676" y="2020046"/>
            <a:ext cx="8190227" cy="4985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600"/>
              <a:buFont typeface="Arial"/>
              <a:buNone/>
              <a:defRPr b="1" i="0"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42"/>
          <p:cNvSpPr txBox="1"/>
          <p:nvPr>
            <p:ph idx="1" type="body"/>
          </p:nvPr>
        </p:nvSpPr>
        <p:spPr>
          <a:xfrm>
            <a:off x="448676" y="1228188"/>
            <a:ext cx="8190227" cy="243794"/>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indent="-228600" lvl="1" marL="914400" algn="l">
              <a:lnSpc>
                <a:spcPct val="100000"/>
              </a:lnSpc>
              <a:spcBef>
                <a:spcPts val="1800"/>
              </a:spcBef>
              <a:spcAft>
                <a:spcPts val="0"/>
              </a:spcAft>
              <a:buClr>
                <a:srgbClr val="909091"/>
              </a:buClr>
              <a:buSzPts val="2000"/>
              <a:buNone/>
              <a:defRPr sz="2000">
                <a:solidFill>
                  <a:srgbClr val="909091"/>
                </a:solidFill>
              </a:defRPr>
            </a:lvl2pPr>
            <a:lvl3pPr indent="-228600" lvl="2" marL="1371600" algn="l">
              <a:lnSpc>
                <a:spcPct val="100000"/>
              </a:lnSpc>
              <a:spcBef>
                <a:spcPts val="1800"/>
              </a:spcBef>
              <a:spcAft>
                <a:spcPts val="0"/>
              </a:spcAft>
              <a:buClr>
                <a:srgbClr val="909091"/>
              </a:buClr>
              <a:buSzPts val="1800"/>
              <a:buNone/>
              <a:defRPr sz="1800">
                <a:solidFill>
                  <a:srgbClr val="909091"/>
                </a:solidFill>
              </a:defRPr>
            </a:lvl3pPr>
            <a:lvl4pPr indent="-228600" lvl="3" marL="1828800" algn="l">
              <a:lnSpc>
                <a:spcPct val="100000"/>
              </a:lnSpc>
              <a:spcBef>
                <a:spcPts val="1800"/>
              </a:spcBef>
              <a:spcAft>
                <a:spcPts val="0"/>
              </a:spcAft>
              <a:buClr>
                <a:srgbClr val="909091"/>
              </a:buClr>
              <a:buSzPts val="1600"/>
              <a:buNone/>
              <a:defRPr sz="1600">
                <a:solidFill>
                  <a:srgbClr val="909091"/>
                </a:solidFill>
              </a:defRPr>
            </a:lvl4pPr>
            <a:lvl5pPr indent="-228600" lvl="4" marL="2286000" algn="l">
              <a:lnSpc>
                <a:spcPct val="100000"/>
              </a:lnSpc>
              <a:spcBef>
                <a:spcPts val="1800"/>
              </a:spcBef>
              <a:spcAft>
                <a:spcPts val="0"/>
              </a:spcAft>
              <a:buClr>
                <a:srgbClr val="909091"/>
              </a:buClr>
              <a:buSzPts val="1600"/>
              <a:buNone/>
              <a:defRPr sz="1600">
                <a:solidFill>
                  <a:srgbClr val="909091"/>
                </a:solidFill>
              </a:defRPr>
            </a:lvl5pPr>
            <a:lvl6pPr indent="-228600" lvl="5" marL="2743200" algn="l">
              <a:lnSpc>
                <a:spcPct val="90000"/>
              </a:lnSpc>
              <a:spcBef>
                <a:spcPts val="500"/>
              </a:spcBef>
              <a:spcAft>
                <a:spcPts val="0"/>
              </a:spcAft>
              <a:buClr>
                <a:srgbClr val="909091"/>
              </a:buClr>
              <a:buSzPts val="1600"/>
              <a:buNone/>
              <a:defRPr sz="1600">
                <a:solidFill>
                  <a:srgbClr val="909091"/>
                </a:solidFill>
              </a:defRPr>
            </a:lvl6pPr>
            <a:lvl7pPr indent="-228600" lvl="6" marL="3200400" algn="l">
              <a:lnSpc>
                <a:spcPct val="90000"/>
              </a:lnSpc>
              <a:spcBef>
                <a:spcPts val="500"/>
              </a:spcBef>
              <a:spcAft>
                <a:spcPts val="0"/>
              </a:spcAft>
              <a:buClr>
                <a:srgbClr val="909091"/>
              </a:buClr>
              <a:buSzPts val="1600"/>
              <a:buNone/>
              <a:defRPr sz="1600">
                <a:solidFill>
                  <a:srgbClr val="909091"/>
                </a:solidFill>
              </a:defRPr>
            </a:lvl7pPr>
            <a:lvl8pPr indent="-228600" lvl="7" marL="3657600" algn="l">
              <a:lnSpc>
                <a:spcPct val="90000"/>
              </a:lnSpc>
              <a:spcBef>
                <a:spcPts val="500"/>
              </a:spcBef>
              <a:spcAft>
                <a:spcPts val="0"/>
              </a:spcAft>
              <a:buClr>
                <a:srgbClr val="909091"/>
              </a:buClr>
              <a:buSzPts val="1600"/>
              <a:buNone/>
              <a:defRPr sz="1600">
                <a:solidFill>
                  <a:srgbClr val="909091"/>
                </a:solidFill>
              </a:defRPr>
            </a:lvl8pPr>
            <a:lvl9pPr indent="-228600" lvl="8" marL="4114800" algn="l">
              <a:lnSpc>
                <a:spcPct val="90000"/>
              </a:lnSpc>
              <a:spcBef>
                <a:spcPts val="500"/>
              </a:spcBef>
              <a:spcAft>
                <a:spcPts val="0"/>
              </a:spcAft>
              <a:buClr>
                <a:srgbClr val="909091"/>
              </a:buClr>
              <a:buSzPts val="1600"/>
              <a:buNone/>
              <a:defRPr sz="1600">
                <a:solidFill>
                  <a:srgbClr val="909091"/>
                </a:solidFill>
              </a:defRPr>
            </a:lvl9pPr>
          </a:lstStyle>
          <a:p/>
        </p:txBody>
      </p:sp>
      <p:sp>
        <p:nvSpPr>
          <p:cNvPr id="118" name="Google Shape;118;p42"/>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42"/>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2"/>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1200">
                <a:solidFill>
                  <a:schemeClr val="lt1"/>
                </a:solidFill>
                <a:latin typeface="Arial"/>
                <a:ea typeface="Arial"/>
                <a:cs typeface="Arial"/>
                <a:sym typeface="Arial"/>
              </a:defRPr>
            </a:lvl1pPr>
            <a:lvl2pPr indent="0" lvl="1" marL="0" algn="ctr">
              <a:spcBef>
                <a:spcPts val="0"/>
              </a:spcBef>
              <a:buNone/>
              <a:defRPr b="1" i="0" sz="1200">
                <a:solidFill>
                  <a:schemeClr val="lt1"/>
                </a:solidFill>
                <a:latin typeface="Arial"/>
                <a:ea typeface="Arial"/>
                <a:cs typeface="Arial"/>
                <a:sym typeface="Arial"/>
              </a:defRPr>
            </a:lvl2pPr>
            <a:lvl3pPr indent="0" lvl="2" marL="0" algn="ctr">
              <a:spcBef>
                <a:spcPts val="0"/>
              </a:spcBef>
              <a:buNone/>
              <a:defRPr b="1" i="0" sz="1200">
                <a:solidFill>
                  <a:schemeClr val="lt1"/>
                </a:solidFill>
                <a:latin typeface="Arial"/>
                <a:ea typeface="Arial"/>
                <a:cs typeface="Arial"/>
                <a:sym typeface="Arial"/>
              </a:defRPr>
            </a:lvl3pPr>
            <a:lvl4pPr indent="0" lvl="3" marL="0" algn="ctr">
              <a:spcBef>
                <a:spcPts val="0"/>
              </a:spcBef>
              <a:buNone/>
              <a:defRPr b="1" i="0" sz="1200">
                <a:solidFill>
                  <a:schemeClr val="lt1"/>
                </a:solidFill>
                <a:latin typeface="Arial"/>
                <a:ea typeface="Arial"/>
                <a:cs typeface="Arial"/>
                <a:sym typeface="Arial"/>
              </a:defRPr>
            </a:lvl4pPr>
            <a:lvl5pPr indent="0" lvl="4" marL="0" algn="ctr">
              <a:spcBef>
                <a:spcPts val="0"/>
              </a:spcBef>
              <a:buNone/>
              <a:defRPr b="1" i="0" sz="1200">
                <a:solidFill>
                  <a:schemeClr val="lt1"/>
                </a:solidFill>
                <a:latin typeface="Arial"/>
                <a:ea typeface="Arial"/>
                <a:cs typeface="Arial"/>
                <a:sym typeface="Arial"/>
              </a:defRPr>
            </a:lvl5pPr>
            <a:lvl6pPr indent="0" lvl="5" marL="0" algn="ctr">
              <a:spcBef>
                <a:spcPts val="0"/>
              </a:spcBef>
              <a:buNone/>
              <a:defRPr b="1" i="0" sz="1200">
                <a:solidFill>
                  <a:schemeClr val="lt1"/>
                </a:solidFill>
                <a:latin typeface="Arial"/>
                <a:ea typeface="Arial"/>
                <a:cs typeface="Arial"/>
                <a:sym typeface="Arial"/>
              </a:defRPr>
            </a:lvl6pPr>
            <a:lvl7pPr indent="0" lvl="6" marL="0" algn="ctr">
              <a:spcBef>
                <a:spcPts val="0"/>
              </a:spcBef>
              <a:buNone/>
              <a:defRPr b="1" i="0" sz="1200">
                <a:solidFill>
                  <a:schemeClr val="lt1"/>
                </a:solidFill>
                <a:latin typeface="Arial"/>
                <a:ea typeface="Arial"/>
                <a:cs typeface="Arial"/>
                <a:sym typeface="Arial"/>
              </a:defRPr>
            </a:lvl7pPr>
            <a:lvl8pPr indent="0" lvl="7" marL="0" algn="ctr">
              <a:spcBef>
                <a:spcPts val="0"/>
              </a:spcBef>
              <a:buNone/>
              <a:defRPr b="1" i="0" sz="1200">
                <a:solidFill>
                  <a:schemeClr val="lt1"/>
                </a:solidFill>
                <a:latin typeface="Arial"/>
                <a:ea typeface="Arial"/>
                <a:cs typeface="Arial"/>
                <a:sym typeface="Arial"/>
              </a:defRPr>
            </a:lvl8pPr>
            <a:lvl9pPr indent="0" lvl="8" marL="0" algn="ctr">
              <a:spcBef>
                <a:spcPts val="0"/>
              </a:spcBef>
              <a:buNone/>
              <a:defRPr b="1" i="0" sz="12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21" name="Google Shape;121;p42"/>
          <p:cNvPicPr preferRelativeResize="0"/>
          <p:nvPr/>
        </p:nvPicPr>
        <p:blipFill rotWithShape="1">
          <a:blip r:embed="rId3">
            <a:alphaModFix/>
          </a:blip>
          <a:srcRect b="0" l="0" r="0" t="0"/>
          <a:stretch/>
        </p:blipFill>
        <p:spPr>
          <a:xfrm>
            <a:off x="10790000" y="6397249"/>
            <a:ext cx="924976" cy="176844"/>
          </a:xfrm>
          <a:prstGeom prst="rect">
            <a:avLst/>
          </a:prstGeom>
          <a:noFill/>
          <a:ln>
            <a:noFill/>
          </a:ln>
        </p:spPr>
      </p:pic>
      <p:pic>
        <p:nvPicPr>
          <p:cNvPr descr="Logo&#10;&#10;Description automatically generated" id="122" name="Google Shape;122;p42"/>
          <p:cNvPicPr preferRelativeResize="0"/>
          <p:nvPr/>
        </p:nvPicPr>
        <p:blipFill rotWithShape="1">
          <a:blip r:embed="rId4">
            <a:alphaModFix/>
          </a:blip>
          <a:srcRect b="0" l="0" r="0" t="0"/>
          <a:stretch/>
        </p:blipFill>
        <p:spPr>
          <a:xfrm>
            <a:off x="394488" y="6158705"/>
            <a:ext cx="1283792" cy="45798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and Text">
  <p:cSld name="Square Photo and Text">
    <p:spTree>
      <p:nvGrpSpPr>
        <p:cNvPr id="123" name="Shape 123"/>
        <p:cNvGrpSpPr/>
        <p:nvPr/>
      </p:nvGrpSpPr>
      <p:grpSpPr>
        <a:xfrm>
          <a:off x="0" y="0"/>
          <a:ext cx="0" cy="0"/>
          <a:chOff x="0" y="0"/>
          <a:chExt cx="0" cy="0"/>
        </a:xfrm>
      </p:grpSpPr>
      <p:sp>
        <p:nvSpPr>
          <p:cNvPr id="124" name="Google Shape;124;p43"/>
          <p:cNvSpPr txBox="1"/>
          <p:nvPr>
            <p:ph type="title"/>
          </p:nvPr>
        </p:nvSpPr>
        <p:spPr>
          <a:xfrm>
            <a:off x="381000" y="859536"/>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43"/>
          <p:cNvSpPr txBox="1"/>
          <p:nvPr>
            <p:ph idx="1" type="body"/>
          </p:nvPr>
        </p:nvSpPr>
        <p:spPr>
          <a:xfrm>
            <a:off x="6956424" y="2179479"/>
            <a:ext cx="4191001" cy="34116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accent2"/>
              </a:buClr>
              <a:buSzPts val="1710"/>
              <a:buNone/>
              <a:defRPr b="1" i="0" sz="1800">
                <a:solidFill>
                  <a:schemeClr val="accent2"/>
                </a:solidFill>
                <a:latin typeface="Arial"/>
                <a:ea typeface="Arial"/>
                <a:cs typeface="Arial"/>
                <a:sym typeface="Arial"/>
              </a:defRPr>
            </a:lvl1pPr>
            <a:lvl2pPr indent="-228600" lvl="1" marL="914400" algn="l">
              <a:lnSpc>
                <a:spcPct val="100000"/>
              </a:lnSpc>
              <a:spcBef>
                <a:spcPts val="1800"/>
              </a:spcBef>
              <a:spcAft>
                <a:spcPts val="0"/>
              </a:spcAft>
              <a:buClr>
                <a:schemeClr val="dk1"/>
              </a:buClr>
              <a:buSzPts val="1800"/>
              <a:buFont typeface="Arial"/>
              <a:buNone/>
              <a:defRPr b="0" i="0" sz="1800">
                <a:latin typeface="Arial"/>
                <a:ea typeface="Arial"/>
                <a:cs typeface="Arial"/>
                <a:sym typeface="Arial"/>
              </a:defRPr>
            </a:lvl2pPr>
            <a:lvl3pPr indent="-330200" lvl="2" marL="13716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indent="-317500" lvl="3" marL="1828800" algn="l">
              <a:lnSpc>
                <a:spcPct val="100000"/>
              </a:lnSpc>
              <a:spcBef>
                <a:spcPts val="1800"/>
              </a:spcBef>
              <a:spcAft>
                <a:spcPts val="0"/>
              </a:spcAft>
              <a:buClr>
                <a:schemeClr val="dk1"/>
              </a:buClr>
              <a:buSzPts val="1400"/>
              <a:buFont typeface="Arial"/>
              <a:buChar char="•"/>
              <a:defRPr b="0" i="1" sz="1400">
                <a:latin typeface="Arial"/>
                <a:ea typeface="Arial"/>
                <a:cs typeface="Arial"/>
                <a:sym typeface="Arial"/>
              </a:defRPr>
            </a:lvl4pPr>
            <a:lvl5pPr indent="-317500" lvl="4" marL="22860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43"/>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3"/>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3"/>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29" name="Google Shape;129;p43"/>
          <p:cNvSpPr/>
          <p:nvPr>
            <p:ph idx="2" type="pic"/>
          </p:nvPr>
        </p:nvSpPr>
        <p:spPr>
          <a:xfrm>
            <a:off x="1849328" y="2060164"/>
            <a:ext cx="4064780" cy="3530946"/>
          </a:xfrm>
          <a:prstGeom prst="rect">
            <a:avLst/>
          </a:prstGeom>
          <a:solidFill>
            <a:srgbClr val="C7CACD"/>
          </a:solidFill>
          <a:ln>
            <a:noFill/>
          </a:ln>
        </p:spPr>
      </p:sp>
    </p:spTree>
  </p:cSld>
  <p:clrMapOvr>
    <a:masterClrMapping/>
  </p:clrMapOvr>
  <p:extLst>
    <p:ext uri="{DCECCB84-F9BA-43D5-87BE-67443E8EF086}">
      <p15:sldGuideLst>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p44"/>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44"/>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4"/>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pic>
        <p:nvPicPr>
          <p:cNvPr descr="Icon&#10;&#10;Description automatically generated" id="28" name="Google Shape;28;p31"/>
          <p:cNvPicPr preferRelativeResize="0"/>
          <p:nvPr/>
        </p:nvPicPr>
        <p:blipFill rotWithShape="1">
          <a:blip r:embed="rId2">
            <a:alphaModFix/>
          </a:blip>
          <a:srcRect b="0" l="0" r="0" t="0"/>
          <a:stretch/>
        </p:blipFill>
        <p:spPr>
          <a:xfrm>
            <a:off x="8969188" y="-629586"/>
            <a:ext cx="3621741" cy="3621741"/>
          </a:xfrm>
          <a:prstGeom prst="rect">
            <a:avLst/>
          </a:prstGeom>
          <a:noFill/>
          <a:ln>
            <a:noFill/>
          </a:ln>
        </p:spPr>
      </p:pic>
      <p:sp>
        <p:nvSpPr>
          <p:cNvPr id="29" name="Google Shape;29;p31"/>
          <p:cNvSpPr txBox="1"/>
          <p:nvPr>
            <p:ph type="title"/>
          </p:nvPr>
        </p:nvSpPr>
        <p:spPr>
          <a:xfrm>
            <a:off x="381000" y="859536"/>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1"/>
          <p:cNvSpPr txBox="1"/>
          <p:nvPr>
            <p:ph idx="1" type="body"/>
          </p:nvPr>
        </p:nvSpPr>
        <p:spPr>
          <a:xfrm>
            <a:off x="380999" y="1798730"/>
            <a:ext cx="5428129" cy="414487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indent="-330200" lvl="2" marL="13716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indent="-330200" lvl="3" marL="18288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indent="-317500" lvl="4" marL="22860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31"/>
          <p:cNvSpPr txBox="1"/>
          <p:nvPr>
            <p:ph idx="2" type="body"/>
          </p:nvPr>
        </p:nvSpPr>
        <p:spPr>
          <a:xfrm>
            <a:off x="6382871" y="1798730"/>
            <a:ext cx="5428129" cy="414487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indent="-330200" lvl="2" marL="13716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indent="-330200" lvl="3" marL="18288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indent="-317500" lvl="4" marL="22860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1"/>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1"/>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1"/>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pic>
        <p:nvPicPr>
          <p:cNvPr descr="A picture containing meter, clock&#10;&#10;Description automatically generated" id="36" name="Google Shape;36;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7" name="Google Shape;37;p32"/>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2"/>
          <p:cNvSpPr txBox="1"/>
          <p:nvPr>
            <p:ph idx="1" type="body"/>
          </p:nvPr>
        </p:nvSpPr>
        <p:spPr>
          <a:xfrm>
            <a:off x="381000" y="1788326"/>
            <a:ext cx="11430000" cy="417320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indent="-330200" lvl="2" marL="13716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indent="-330200" lvl="3" marL="18288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indent="-317500" lvl="4" marL="22860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32"/>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2"/>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2"/>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No Bullets">
  <p:cSld name="Title and Content No Bullets">
    <p:spTree>
      <p:nvGrpSpPr>
        <p:cNvPr id="42" name="Shape 42"/>
        <p:cNvGrpSpPr/>
        <p:nvPr/>
      </p:nvGrpSpPr>
      <p:grpSpPr>
        <a:xfrm>
          <a:off x="0" y="0"/>
          <a:ext cx="0" cy="0"/>
          <a:chOff x="0" y="0"/>
          <a:chExt cx="0" cy="0"/>
        </a:xfrm>
      </p:grpSpPr>
      <p:pic>
        <p:nvPicPr>
          <p:cNvPr descr="A picture containing meter, clock&#10;&#10;Description automatically generated" id="43" name="Google Shape;43;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4" name="Google Shape;44;p33"/>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3"/>
          <p:cNvSpPr txBox="1"/>
          <p:nvPr>
            <p:ph idx="1" type="body"/>
          </p:nvPr>
        </p:nvSpPr>
        <p:spPr>
          <a:xfrm>
            <a:off x="381000" y="1788326"/>
            <a:ext cx="8655424" cy="417320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indent="-228600" lvl="1" marL="914400" algn="l">
              <a:lnSpc>
                <a:spcPct val="100000"/>
              </a:lnSpc>
              <a:spcBef>
                <a:spcPts val="1200"/>
              </a:spcBef>
              <a:spcAft>
                <a:spcPts val="0"/>
              </a:spcAft>
              <a:buClr>
                <a:schemeClr val="dk2"/>
              </a:buClr>
              <a:buSzPts val="1600"/>
              <a:buNone/>
              <a:defRPr b="1" i="0" sz="1600">
                <a:solidFill>
                  <a:schemeClr val="dk2"/>
                </a:solidFill>
                <a:latin typeface="Arial"/>
                <a:ea typeface="Arial"/>
                <a:cs typeface="Arial"/>
                <a:sym typeface="Arial"/>
              </a:defRPr>
            </a:lvl2pPr>
            <a:lvl3pPr indent="-228600" lvl="2" marL="1371600" algn="l">
              <a:lnSpc>
                <a:spcPct val="100000"/>
              </a:lnSpc>
              <a:spcBef>
                <a:spcPts val="1800"/>
              </a:spcBef>
              <a:spcAft>
                <a:spcPts val="0"/>
              </a:spcAft>
              <a:buClr>
                <a:schemeClr val="dk1"/>
              </a:buClr>
              <a:buSzPts val="1600"/>
              <a:buNone/>
              <a:defRPr b="0" i="0">
                <a:latin typeface="Arial"/>
                <a:ea typeface="Arial"/>
                <a:cs typeface="Arial"/>
                <a:sym typeface="Arial"/>
              </a:defRPr>
            </a:lvl3pPr>
            <a:lvl4pPr indent="-228600" lvl="3" marL="1828800" algn="l">
              <a:lnSpc>
                <a:spcPct val="100000"/>
              </a:lnSpc>
              <a:spcBef>
                <a:spcPts val="1800"/>
              </a:spcBef>
              <a:spcAft>
                <a:spcPts val="0"/>
              </a:spcAft>
              <a:buClr>
                <a:schemeClr val="dk1"/>
              </a:buClr>
              <a:buSzPts val="1600"/>
              <a:buNone/>
              <a:defRPr b="0" i="1">
                <a:latin typeface="Arial"/>
                <a:ea typeface="Arial"/>
                <a:cs typeface="Arial"/>
                <a:sym typeface="Arial"/>
              </a:defRPr>
            </a:lvl4pPr>
            <a:lvl5pPr indent="-228600" lvl="4" marL="2286000" algn="l">
              <a:lnSpc>
                <a:spcPct val="100000"/>
              </a:lnSpc>
              <a:spcBef>
                <a:spcPts val="1800"/>
              </a:spcBef>
              <a:spcAft>
                <a:spcPts val="0"/>
              </a:spcAft>
              <a:buClr>
                <a:schemeClr val="dk1"/>
              </a:buClr>
              <a:buSzPts val="1400"/>
              <a:buNone/>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3"/>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4"/>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4"/>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4"/>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ircular Photo">
  <p:cSld name="Text and Circular Photo">
    <p:spTree>
      <p:nvGrpSpPr>
        <p:cNvPr id="54" name="Shape 54"/>
        <p:cNvGrpSpPr/>
        <p:nvPr/>
      </p:nvGrpSpPr>
      <p:grpSpPr>
        <a:xfrm>
          <a:off x="0" y="0"/>
          <a:ext cx="0" cy="0"/>
          <a:chOff x="0" y="0"/>
          <a:chExt cx="0" cy="0"/>
        </a:xfrm>
      </p:grpSpPr>
      <p:sp>
        <p:nvSpPr>
          <p:cNvPr id="55" name="Google Shape;55;p35"/>
          <p:cNvSpPr txBox="1"/>
          <p:nvPr>
            <p:ph type="title"/>
          </p:nvPr>
        </p:nvSpPr>
        <p:spPr>
          <a:xfrm>
            <a:off x="381000" y="859536"/>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5"/>
          <p:cNvSpPr txBox="1"/>
          <p:nvPr>
            <p:ph idx="1" type="body"/>
          </p:nvPr>
        </p:nvSpPr>
        <p:spPr>
          <a:xfrm>
            <a:off x="380999" y="1798730"/>
            <a:ext cx="5428129" cy="414487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200"/>
              </a:spcBef>
              <a:spcAft>
                <a:spcPts val="0"/>
              </a:spcAft>
              <a:buClr>
                <a:schemeClr val="dk2"/>
              </a:buClr>
              <a:buSzPts val="1900"/>
              <a:buNone/>
              <a:defRPr b="1" i="0">
                <a:solidFill>
                  <a:schemeClr val="dk2"/>
                </a:solidFill>
                <a:latin typeface="Arial"/>
                <a:ea typeface="Arial"/>
                <a:cs typeface="Arial"/>
                <a:sym typeface="Arial"/>
              </a:defRPr>
            </a:lvl1pPr>
            <a:lvl2pPr indent="-355600" lvl="1" marL="914400" algn="l">
              <a:lnSpc>
                <a:spcPct val="100000"/>
              </a:lnSpc>
              <a:spcBef>
                <a:spcPts val="3000"/>
              </a:spcBef>
              <a:spcAft>
                <a:spcPts val="0"/>
              </a:spcAft>
              <a:buClr>
                <a:schemeClr val="dk1"/>
              </a:buClr>
              <a:buSzPts val="2000"/>
              <a:buFont typeface="Arial"/>
              <a:buChar char="•"/>
              <a:defRPr b="0" i="0" sz="2000">
                <a:latin typeface="Arial"/>
                <a:ea typeface="Arial"/>
                <a:cs typeface="Arial"/>
                <a:sym typeface="Arial"/>
              </a:defRPr>
            </a:lvl2pPr>
            <a:lvl3pPr indent="-330200" lvl="2" marL="13716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indent="-317500" lvl="3" marL="1828800" algn="l">
              <a:lnSpc>
                <a:spcPct val="100000"/>
              </a:lnSpc>
              <a:spcBef>
                <a:spcPts val="1800"/>
              </a:spcBef>
              <a:spcAft>
                <a:spcPts val="0"/>
              </a:spcAft>
              <a:buClr>
                <a:schemeClr val="dk1"/>
              </a:buClr>
              <a:buSzPts val="1400"/>
              <a:buFont typeface="Arial"/>
              <a:buChar char="•"/>
              <a:defRPr b="0" i="1" sz="1400">
                <a:latin typeface="Arial"/>
                <a:ea typeface="Arial"/>
                <a:cs typeface="Arial"/>
                <a:sym typeface="Arial"/>
              </a:defRPr>
            </a:lvl4pPr>
            <a:lvl5pPr indent="-317500" lvl="4" marL="22860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35"/>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5"/>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0" name="Google Shape;60;p35"/>
          <p:cNvSpPr/>
          <p:nvPr>
            <p:ph idx="2" type="pic"/>
          </p:nvPr>
        </p:nvSpPr>
        <p:spPr>
          <a:xfrm>
            <a:off x="7621429" y="1928470"/>
            <a:ext cx="3423087" cy="3495615"/>
          </a:xfrm>
          <a:prstGeom prst="rect">
            <a:avLst/>
          </a:prstGeom>
          <a:solidFill>
            <a:srgbClr val="C7CACD"/>
          </a:solidFill>
          <a:ln>
            <a:noFill/>
          </a:ln>
        </p:spPr>
      </p:sp>
    </p:spTree>
  </p:cSld>
  <p:clrMapOvr>
    <a:masterClrMapping/>
  </p:clrMapOvr>
  <p:extLst>
    <p:ext uri="{DCECCB84-F9BA-43D5-87BE-67443E8EF086}">
      <p15:sldGuideLst>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type="secHead">
  <p:cSld name="SECTION_HEADER">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descr="Shape, arrow&#10;&#10;Description automatically generated" id="62" name="Google Shape;62;p3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3" name="Google Shape;63;p36"/>
          <p:cNvSpPr txBox="1"/>
          <p:nvPr>
            <p:ph type="title"/>
          </p:nvPr>
        </p:nvSpPr>
        <p:spPr>
          <a:xfrm>
            <a:off x="448676" y="2020046"/>
            <a:ext cx="8190227" cy="4985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600"/>
              <a:buFont typeface="Arial"/>
              <a:buNone/>
              <a:defRPr b="1" i="0"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6"/>
          <p:cNvSpPr txBox="1"/>
          <p:nvPr>
            <p:ph idx="1" type="body"/>
          </p:nvPr>
        </p:nvSpPr>
        <p:spPr>
          <a:xfrm>
            <a:off x="448676" y="1228188"/>
            <a:ext cx="8190227" cy="243794"/>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indent="-228600" lvl="1" marL="914400" algn="l">
              <a:lnSpc>
                <a:spcPct val="100000"/>
              </a:lnSpc>
              <a:spcBef>
                <a:spcPts val="1800"/>
              </a:spcBef>
              <a:spcAft>
                <a:spcPts val="0"/>
              </a:spcAft>
              <a:buClr>
                <a:srgbClr val="909091"/>
              </a:buClr>
              <a:buSzPts val="2000"/>
              <a:buNone/>
              <a:defRPr sz="2000">
                <a:solidFill>
                  <a:srgbClr val="909091"/>
                </a:solidFill>
              </a:defRPr>
            </a:lvl2pPr>
            <a:lvl3pPr indent="-228600" lvl="2" marL="1371600" algn="l">
              <a:lnSpc>
                <a:spcPct val="100000"/>
              </a:lnSpc>
              <a:spcBef>
                <a:spcPts val="1800"/>
              </a:spcBef>
              <a:spcAft>
                <a:spcPts val="0"/>
              </a:spcAft>
              <a:buClr>
                <a:srgbClr val="909091"/>
              </a:buClr>
              <a:buSzPts val="1800"/>
              <a:buNone/>
              <a:defRPr sz="1800">
                <a:solidFill>
                  <a:srgbClr val="909091"/>
                </a:solidFill>
              </a:defRPr>
            </a:lvl3pPr>
            <a:lvl4pPr indent="-228600" lvl="3" marL="1828800" algn="l">
              <a:lnSpc>
                <a:spcPct val="100000"/>
              </a:lnSpc>
              <a:spcBef>
                <a:spcPts val="1800"/>
              </a:spcBef>
              <a:spcAft>
                <a:spcPts val="0"/>
              </a:spcAft>
              <a:buClr>
                <a:srgbClr val="909091"/>
              </a:buClr>
              <a:buSzPts val="1600"/>
              <a:buNone/>
              <a:defRPr sz="1600">
                <a:solidFill>
                  <a:srgbClr val="909091"/>
                </a:solidFill>
              </a:defRPr>
            </a:lvl4pPr>
            <a:lvl5pPr indent="-228600" lvl="4" marL="2286000" algn="l">
              <a:lnSpc>
                <a:spcPct val="100000"/>
              </a:lnSpc>
              <a:spcBef>
                <a:spcPts val="1800"/>
              </a:spcBef>
              <a:spcAft>
                <a:spcPts val="0"/>
              </a:spcAft>
              <a:buClr>
                <a:srgbClr val="909091"/>
              </a:buClr>
              <a:buSzPts val="1600"/>
              <a:buNone/>
              <a:defRPr sz="1600">
                <a:solidFill>
                  <a:srgbClr val="909091"/>
                </a:solidFill>
              </a:defRPr>
            </a:lvl5pPr>
            <a:lvl6pPr indent="-228600" lvl="5" marL="2743200" algn="l">
              <a:lnSpc>
                <a:spcPct val="90000"/>
              </a:lnSpc>
              <a:spcBef>
                <a:spcPts val="500"/>
              </a:spcBef>
              <a:spcAft>
                <a:spcPts val="0"/>
              </a:spcAft>
              <a:buClr>
                <a:srgbClr val="909091"/>
              </a:buClr>
              <a:buSzPts val="1600"/>
              <a:buNone/>
              <a:defRPr sz="1600">
                <a:solidFill>
                  <a:srgbClr val="909091"/>
                </a:solidFill>
              </a:defRPr>
            </a:lvl6pPr>
            <a:lvl7pPr indent="-228600" lvl="6" marL="3200400" algn="l">
              <a:lnSpc>
                <a:spcPct val="90000"/>
              </a:lnSpc>
              <a:spcBef>
                <a:spcPts val="500"/>
              </a:spcBef>
              <a:spcAft>
                <a:spcPts val="0"/>
              </a:spcAft>
              <a:buClr>
                <a:srgbClr val="909091"/>
              </a:buClr>
              <a:buSzPts val="1600"/>
              <a:buNone/>
              <a:defRPr sz="1600">
                <a:solidFill>
                  <a:srgbClr val="909091"/>
                </a:solidFill>
              </a:defRPr>
            </a:lvl7pPr>
            <a:lvl8pPr indent="-228600" lvl="7" marL="3657600" algn="l">
              <a:lnSpc>
                <a:spcPct val="90000"/>
              </a:lnSpc>
              <a:spcBef>
                <a:spcPts val="500"/>
              </a:spcBef>
              <a:spcAft>
                <a:spcPts val="0"/>
              </a:spcAft>
              <a:buClr>
                <a:srgbClr val="909091"/>
              </a:buClr>
              <a:buSzPts val="1600"/>
              <a:buNone/>
              <a:defRPr sz="1600">
                <a:solidFill>
                  <a:srgbClr val="909091"/>
                </a:solidFill>
              </a:defRPr>
            </a:lvl8pPr>
            <a:lvl9pPr indent="-228600" lvl="8" marL="4114800" algn="l">
              <a:lnSpc>
                <a:spcPct val="90000"/>
              </a:lnSpc>
              <a:spcBef>
                <a:spcPts val="500"/>
              </a:spcBef>
              <a:spcAft>
                <a:spcPts val="0"/>
              </a:spcAft>
              <a:buClr>
                <a:srgbClr val="909091"/>
              </a:buClr>
              <a:buSzPts val="1600"/>
              <a:buNone/>
              <a:defRPr sz="1600">
                <a:solidFill>
                  <a:srgbClr val="909091"/>
                </a:solidFill>
              </a:defRPr>
            </a:lvl9pPr>
          </a:lstStyle>
          <a:p/>
        </p:txBody>
      </p:sp>
      <p:sp>
        <p:nvSpPr>
          <p:cNvPr id="65" name="Google Shape;65;p36"/>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6"/>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6"/>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1200">
                <a:solidFill>
                  <a:schemeClr val="lt1"/>
                </a:solidFill>
                <a:latin typeface="Arial"/>
                <a:ea typeface="Arial"/>
                <a:cs typeface="Arial"/>
                <a:sym typeface="Arial"/>
              </a:defRPr>
            </a:lvl1pPr>
            <a:lvl2pPr indent="0" lvl="1" marL="0" algn="ctr">
              <a:spcBef>
                <a:spcPts val="0"/>
              </a:spcBef>
              <a:buNone/>
              <a:defRPr b="1" i="0" sz="1200">
                <a:solidFill>
                  <a:schemeClr val="lt1"/>
                </a:solidFill>
                <a:latin typeface="Arial"/>
                <a:ea typeface="Arial"/>
                <a:cs typeface="Arial"/>
                <a:sym typeface="Arial"/>
              </a:defRPr>
            </a:lvl2pPr>
            <a:lvl3pPr indent="0" lvl="2" marL="0" algn="ctr">
              <a:spcBef>
                <a:spcPts val="0"/>
              </a:spcBef>
              <a:buNone/>
              <a:defRPr b="1" i="0" sz="1200">
                <a:solidFill>
                  <a:schemeClr val="lt1"/>
                </a:solidFill>
                <a:latin typeface="Arial"/>
                <a:ea typeface="Arial"/>
                <a:cs typeface="Arial"/>
                <a:sym typeface="Arial"/>
              </a:defRPr>
            </a:lvl3pPr>
            <a:lvl4pPr indent="0" lvl="3" marL="0" algn="ctr">
              <a:spcBef>
                <a:spcPts val="0"/>
              </a:spcBef>
              <a:buNone/>
              <a:defRPr b="1" i="0" sz="1200">
                <a:solidFill>
                  <a:schemeClr val="lt1"/>
                </a:solidFill>
                <a:latin typeface="Arial"/>
                <a:ea typeface="Arial"/>
                <a:cs typeface="Arial"/>
                <a:sym typeface="Arial"/>
              </a:defRPr>
            </a:lvl4pPr>
            <a:lvl5pPr indent="0" lvl="4" marL="0" algn="ctr">
              <a:spcBef>
                <a:spcPts val="0"/>
              </a:spcBef>
              <a:buNone/>
              <a:defRPr b="1" i="0" sz="1200">
                <a:solidFill>
                  <a:schemeClr val="lt1"/>
                </a:solidFill>
                <a:latin typeface="Arial"/>
                <a:ea typeface="Arial"/>
                <a:cs typeface="Arial"/>
                <a:sym typeface="Arial"/>
              </a:defRPr>
            </a:lvl5pPr>
            <a:lvl6pPr indent="0" lvl="5" marL="0" algn="ctr">
              <a:spcBef>
                <a:spcPts val="0"/>
              </a:spcBef>
              <a:buNone/>
              <a:defRPr b="1" i="0" sz="1200">
                <a:solidFill>
                  <a:schemeClr val="lt1"/>
                </a:solidFill>
                <a:latin typeface="Arial"/>
                <a:ea typeface="Arial"/>
                <a:cs typeface="Arial"/>
                <a:sym typeface="Arial"/>
              </a:defRPr>
            </a:lvl6pPr>
            <a:lvl7pPr indent="0" lvl="6" marL="0" algn="ctr">
              <a:spcBef>
                <a:spcPts val="0"/>
              </a:spcBef>
              <a:buNone/>
              <a:defRPr b="1" i="0" sz="1200">
                <a:solidFill>
                  <a:schemeClr val="lt1"/>
                </a:solidFill>
                <a:latin typeface="Arial"/>
                <a:ea typeface="Arial"/>
                <a:cs typeface="Arial"/>
                <a:sym typeface="Arial"/>
              </a:defRPr>
            </a:lvl7pPr>
            <a:lvl8pPr indent="0" lvl="7" marL="0" algn="ctr">
              <a:spcBef>
                <a:spcPts val="0"/>
              </a:spcBef>
              <a:buNone/>
              <a:defRPr b="1" i="0" sz="1200">
                <a:solidFill>
                  <a:schemeClr val="lt1"/>
                </a:solidFill>
                <a:latin typeface="Arial"/>
                <a:ea typeface="Arial"/>
                <a:cs typeface="Arial"/>
                <a:sym typeface="Arial"/>
              </a:defRPr>
            </a:lvl8pPr>
            <a:lvl9pPr indent="0" lvl="8" marL="0" algn="ctr">
              <a:spcBef>
                <a:spcPts val="0"/>
              </a:spcBef>
              <a:buNone/>
              <a:defRPr b="1" i="0" sz="12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68" name="Google Shape;68;p36"/>
          <p:cNvPicPr preferRelativeResize="0"/>
          <p:nvPr/>
        </p:nvPicPr>
        <p:blipFill rotWithShape="1">
          <a:blip r:embed="rId4">
            <a:alphaModFix/>
          </a:blip>
          <a:srcRect b="0" l="0" r="0" t="0"/>
          <a:stretch/>
        </p:blipFill>
        <p:spPr>
          <a:xfrm>
            <a:off x="10790000" y="6397249"/>
            <a:ext cx="924976" cy="176844"/>
          </a:xfrm>
          <a:prstGeom prst="rect">
            <a:avLst/>
          </a:prstGeom>
          <a:noFill/>
          <a:ln>
            <a:noFill/>
          </a:ln>
        </p:spPr>
      </p:pic>
      <p:pic>
        <p:nvPicPr>
          <p:cNvPr descr="Logo&#10;&#10;Description automatically generated" id="69" name="Google Shape;69;p36"/>
          <p:cNvPicPr preferRelativeResize="0"/>
          <p:nvPr/>
        </p:nvPicPr>
        <p:blipFill rotWithShape="1">
          <a:blip r:embed="rId5">
            <a:alphaModFix/>
          </a:blip>
          <a:srcRect b="0" l="0" r="0" t="0"/>
          <a:stretch/>
        </p:blipFill>
        <p:spPr>
          <a:xfrm>
            <a:off x="394488" y="6158705"/>
            <a:ext cx="1283792" cy="4579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37"/>
          <p:cNvSpPr txBox="1"/>
          <p:nvPr>
            <p:ph type="ctrTitle"/>
          </p:nvPr>
        </p:nvSpPr>
        <p:spPr>
          <a:xfrm>
            <a:off x="403122" y="731583"/>
            <a:ext cx="9144000" cy="23876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6400"/>
              <a:buFont typeface="Arial"/>
              <a:buNone/>
              <a:defRPr b="1" i="0" sz="6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37"/>
          <p:cNvSpPr txBox="1"/>
          <p:nvPr>
            <p:ph idx="1" type="subTitle"/>
          </p:nvPr>
        </p:nvSpPr>
        <p:spPr>
          <a:xfrm>
            <a:off x="403122" y="3244341"/>
            <a:ext cx="9144000" cy="339517"/>
          </a:xfrm>
          <a:prstGeom prst="rect">
            <a:avLst/>
          </a:prstGeom>
          <a:noFill/>
          <a:ln>
            <a:noFill/>
          </a:ln>
        </p:spPr>
        <p:txBody>
          <a:bodyPr anchorCtr="0" anchor="t" bIns="0" lIns="0" spcFirstLastPara="1" rIns="0" wrap="square" tIns="0">
            <a:noAutofit/>
          </a:bodyPr>
          <a:lstStyle>
            <a:lvl1pPr lvl="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3" name="Google Shape;73;p37"/>
          <p:cNvSpPr txBox="1"/>
          <p:nvPr>
            <p:ph idx="10" type="dt"/>
          </p:nvPr>
        </p:nvSpPr>
        <p:spPr>
          <a:xfrm>
            <a:off x="838200" y="755096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7"/>
          <p:cNvSpPr txBox="1"/>
          <p:nvPr>
            <p:ph idx="11" type="ftr"/>
          </p:nvPr>
        </p:nvSpPr>
        <p:spPr>
          <a:xfrm>
            <a:off x="4038600" y="755096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7"/>
          <p:cNvSpPr txBox="1"/>
          <p:nvPr>
            <p:ph idx="12" type="sldNum"/>
          </p:nvPr>
        </p:nvSpPr>
        <p:spPr>
          <a:xfrm>
            <a:off x="8610600" y="755096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6" name="Google Shape;76;p37"/>
          <p:cNvSpPr txBox="1"/>
          <p:nvPr>
            <p:ph idx="2" type="body"/>
          </p:nvPr>
        </p:nvSpPr>
        <p:spPr>
          <a:xfrm>
            <a:off x="403122" y="4247375"/>
            <a:ext cx="6153150" cy="3098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7" name="Google Shape;77;p37"/>
          <p:cNvPicPr preferRelativeResize="0"/>
          <p:nvPr/>
        </p:nvPicPr>
        <p:blipFill rotWithShape="1">
          <a:blip r:embed="rId3">
            <a:alphaModFix/>
          </a:blip>
          <a:srcRect b="0" l="0" r="0" t="0"/>
          <a:stretch/>
        </p:blipFill>
        <p:spPr>
          <a:xfrm>
            <a:off x="10790000" y="6397249"/>
            <a:ext cx="924976" cy="176844"/>
          </a:xfrm>
          <a:prstGeom prst="rect">
            <a:avLst/>
          </a:prstGeom>
          <a:noFill/>
          <a:ln>
            <a:noFill/>
          </a:ln>
        </p:spPr>
      </p:pic>
      <p:pic>
        <p:nvPicPr>
          <p:cNvPr descr="Logo&#10;&#10;Description automatically generated" id="78" name="Google Shape;78;p37"/>
          <p:cNvPicPr preferRelativeResize="0"/>
          <p:nvPr/>
        </p:nvPicPr>
        <p:blipFill rotWithShape="1">
          <a:blip r:embed="rId4">
            <a:alphaModFix/>
          </a:blip>
          <a:srcRect b="0" l="0" r="0" t="0"/>
          <a:stretch/>
        </p:blipFill>
        <p:spPr>
          <a:xfrm>
            <a:off x="394488" y="6158705"/>
            <a:ext cx="1283792" cy="45798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showMasterSp="0">
  <p:cSld name="Title Slide White">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descr="A picture containing game&#10;&#10;Description automatically generated" id="80" name="Google Shape;80;p3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1" name="Google Shape;81;p38"/>
          <p:cNvSpPr txBox="1"/>
          <p:nvPr>
            <p:ph type="ctrTitle"/>
          </p:nvPr>
        </p:nvSpPr>
        <p:spPr>
          <a:xfrm>
            <a:off x="403122" y="731583"/>
            <a:ext cx="9144000" cy="23876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2"/>
              </a:buClr>
              <a:buSzPts val="6400"/>
              <a:buFont typeface="Arial"/>
              <a:buNone/>
              <a:defRPr b="1" i="0" sz="640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38"/>
          <p:cNvSpPr txBox="1"/>
          <p:nvPr>
            <p:ph idx="1" type="subTitle"/>
          </p:nvPr>
        </p:nvSpPr>
        <p:spPr>
          <a:xfrm>
            <a:off x="403122" y="3244341"/>
            <a:ext cx="9144000" cy="339517"/>
          </a:xfrm>
          <a:prstGeom prst="rect">
            <a:avLst/>
          </a:prstGeom>
          <a:noFill/>
          <a:ln>
            <a:noFill/>
          </a:ln>
        </p:spPr>
        <p:txBody>
          <a:bodyPr anchorCtr="0" anchor="t" bIns="0" lIns="0" spcFirstLastPara="1" rIns="0" wrap="square" tIns="0">
            <a:noAutofit/>
          </a:bodyPr>
          <a:lstStyle>
            <a:lvl1pPr lvl="0" algn="l">
              <a:lnSpc>
                <a:spcPct val="100000"/>
              </a:lnSpc>
              <a:spcBef>
                <a:spcPts val="1800"/>
              </a:spcBef>
              <a:spcAft>
                <a:spcPts val="0"/>
              </a:spcAft>
              <a:buClr>
                <a:schemeClr val="dk2"/>
              </a:buClr>
              <a:buSzPts val="1710"/>
              <a:buNone/>
              <a:defRPr b="1" i="0" sz="180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 name="Google Shape;83;p38"/>
          <p:cNvSpPr txBox="1"/>
          <p:nvPr>
            <p:ph idx="10" type="dt"/>
          </p:nvPr>
        </p:nvSpPr>
        <p:spPr>
          <a:xfrm>
            <a:off x="838200" y="755096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8"/>
          <p:cNvSpPr txBox="1"/>
          <p:nvPr>
            <p:ph idx="11" type="ftr"/>
          </p:nvPr>
        </p:nvSpPr>
        <p:spPr>
          <a:xfrm>
            <a:off x="4038600" y="755096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8"/>
          <p:cNvSpPr txBox="1"/>
          <p:nvPr>
            <p:ph idx="12" type="sldNum"/>
          </p:nvPr>
        </p:nvSpPr>
        <p:spPr>
          <a:xfrm>
            <a:off x="8610600" y="755096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86" name="Google Shape;86;p38"/>
          <p:cNvSpPr txBox="1"/>
          <p:nvPr>
            <p:ph idx="2" type="body"/>
          </p:nvPr>
        </p:nvSpPr>
        <p:spPr>
          <a:xfrm>
            <a:off x="403122" y="4247375"/>
            <a:ext cx="6153150" cy="3098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dk2"/>
              </a:buClr>
              <a:buSzPts val="1710"/>
              <a:buNone/>
              <a:defRPr b="1" i="0" sz="1800">
                <a:solidFill>
                  <a:schemeClr val="dk2"/>
                </a:solidFill>
                <a:latin typeface="Arial"/>
                <a:ea typeface="Arial"/>
                <a:cs typeface="Arial"/>
                <a:sym typeface="Arial"/>
              </a:defRPr>
            </a:lvl1pPr>
            <a:lvl2pPr indent="-342900" lvl="1" marL="914400" algn="l">
              <a:lnSpc>
                <a:spcPct val="100000"/>
              </a:lnSpc>
              <a:spcBef>
                <a:spcPts val="1800"/>
              </a:spcBef>
              <a:spcAft>
                <a:spcPts val="0"/>
              </a:spcAft>
              <a:buClr>
                <a:schemeClr val="dk2"/>
              </a:buClr>
              <a:buSzPts val="1800"/>
              <a:buChar char="•"/>
              <a:defRPr b="0" i="0">
                <a:solidFill>
                  <a:schemeClr val="dk2"/>
                </a:solidFill>
                <a:latin typeface="Arial"/>
                <a:ea typeface="Arial"/>
                <a:cs typeface="Arial"/>
                <a:sym typeface="Arial"/>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7" name="Google Shape;87;p38"/>
          <p:cNvPicPr preferRelativeResize="0"/>
          <p:nvPr/>
        </p:nvPicPr>
        <p:blipFill rotWithShape="1">
          <a:blip r:embed="rId4">
            <a:alphaModFix/>
          </a:blip>
          <a:srcRect b="0" l="0" r="0" t="0"/>
          <a:stretch/>
        </p:blipFill>
        <p:spPr>
          <a:xfrm>
            <a:off x="10789920" y="6400800"/>
            <a:ext cx="923544" cy="176136"/>
          </a:xfrm>
          <a:prstGeom prst="rect">
            <a:avLst/>
          </a:prstGeom>
          <a:noFill/>
          <a:ln>
            <a:noFill/>
          </a:ln>
        </p:spPr>
      </p:pic>
      <p:pic>
        <p:nvPicPr>
          <p:cNvPr id="88" name="Google Shape;88;p38"/>
          <p:cNvPicPr preferRelativeResize="0"/>
          <p:nvPr/>
        </p:nvPicPr>
        <p:blipFill rotWithShape="1">
          <a:blip r:embed="rId5">
            <a:alphaModFix/>
          </a:blip>
          <a:srcRect b="0" l="0" r="0" t="0"/>
          <a:stretch/>
        </p:blipFill>
        <p:spPr>
          <a:xfrm>
            <a:off x="394488" y="6155667"/>
            <a:ext cx="1274827" cy="45692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9.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18" Type="http://schemas.openxmlformats.org/officeDocument/2006/relationships/theme" Target="../theme/theme1.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EEF"/>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9"/>
          <p:cNvSpPr txBox="1"/>
          <p:nvPr>
            <p:ph idx="1" type="body"/>
          </p:nvPr>
        </p:nvSpPr>
        <p:spPr>
          <a:xfrm>
            <a:off x="381000" y="1799665"/>
            <a:ext cx="11371008" cy="414393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800"/>
              </a:spcBef>
              <a:spcAft>
                <a:spcPts val="0"/>
              </a:spcAft>
              <a:buClr>
                <a:schemeClr val="dk2"/>
              </a:buClr>
              <a:buSzPts val="1900"/>
              <a:buFont typeface="Arial"/>
              <a:buNone/>
              <a:defRPr b="1" i="0" sz="2000" u="none" cap="none" strike="noStrike">
                <a:solidFill>
                  <a:schemeClr val="dk2"/>
                </a:solidFill>
                <a:latin typeface="Arial"/>
                <a:ea typeface="Arial"/>
                <a:cs typeface="Arial"/>
                <a:sym typeface="Arial"/>
              </a:defRPr>
            </a:lvl1pPr>
            <a:lvl2pPr indent="-342900" lvl="1" marL="914400" marR="0" rtl="0" algn="l">
              <a:lnSpc>
                <a:spcPct val="100000"/>
              </a:lnSpc>
              <a:spcBef>
                <a:spcPts val="1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1800"/>
              </a:spcBef>
              <a:spcAft>
                <a:spcPts val="0"/>
              </a:spcAft>
              <a:buClr>
                <a:schemeClr val="dk1"/>
              </a:buClr>
              <a:buSzPts val="1600"/>
              <a:buFont typeface="Palatino"/>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1800"/>
              </a:spcBef>
              <a:spcAft>
                <a:spcPts val="0"/>
              </a:spcAft>
              <a:buClr>
                <a:schemeClr val="dk1"/>
              </a:buClr>
              <a:buSzPts val="1600"/>
              <a:buFont typeface="Arial"/>
              <a:buChar char="•"/>
              <a:defRPr b="0" i="1" sz="1600" u="none" cap="none" strike="noStrike">
                <a:solidFill>
                  <a:schemeClr val="dk1"/>
                </a:solidFill>
                <a:latin typeface="Arial"/>
                <a:ea typeface="Arial"/>
                <a:cs typeface="Arial"/>
                <a:sym typeface="Arial"/>
              </a:defRPr>
            </a:lvl4pPr>
            <a:lvl5pPr indent="-317500" lvl="4" marL="2286000" marR="0" rtl="0" algn="l">
              <a:lnSpc>
                <a:spcPct val="100000"/>
              </a:lnSpc>
              <a:spcBef>
                <a:spcPts val="1800"/>
              </a:spcBef>
              <a:spcAft>
                <a:spcPts val="0"/>
              </a:spcAft>
              <a:buClr>
                <a:schemeClr val="dk1"/>
              </a:buClr>
              <a:buSzPts val="1400"/>
              <a:buFont typeface="Palatino"/>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9"/>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90909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9"/>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90909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9"/>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200" u="none" cap="none" strike="noStrike">
                <a:solidFill>
                  <a:schemeClr val="dk1"/>
                </a:solidFill>
                <a:latin typeface="Arial"/>
                <a:ea typeface="Arial"/>
                <a:cs typeface="Arial"/>
                <a:sym typeface="Arial"/>
              </a:defRPr>
            </a:lvl1pPr>
            <a:lvl2pPr indent="0" lvl="1" marL="0" marR="0" rtl="0" algn="ctr">
              <a:spcBef>
                <a:spcPts val="0"/>
              </a:spcBef>
              <a:buNone/>
              <a:defRPr b="1" i="0" sz="1200" u="none" cap="none" strike="noStrike">
                <a:solidFill>
                  <a:schemeClr val="dk1"/>
                </a:solidFill>
                <a:latin typeface="Arial"/>
                <a:ea typeface="Arial"/>
                <a:cs typeface="Arial"/>
                <a:sym typeface="Arial"/>
              </a:defRPr>
            </a:lvl2pPr>
            <a:lvl3pPr indent="0" lvl="2" marL="0" marR="0" rtl="0" algn="ctr">
              <a:spcBef>
                <a:spcPts val="0"/>
              </a:spcBef>
              <a:buNone/>
              <a:defRPr b="1" i="0" sz="1200" u="none" cap="none" strike="noStrike">
                <a:solidFill>
                  <a:schemeClr val="dk1"/>
                </a:solidFill>
                <a:latin typeface="Arial"/>
                <a:ea typeface="Arial"/>
                <a:cs typeface="Arial"/>
                <a:sym typeface="Arial"/>
              </a:defRPr>
            </a:lvl3pPr>
            <a:lvl4pPr indent="0" lvl="3" marL="0" marR="0" rtl="0" algn="ctr">
              <a:spcBef>
                <a:spcPts val="0"/>
              </a:spcBef>
              <a:buNone/>
              <a:defRPr b="1" i="0" sz="1200" u="none" cap="none" strike="noStrike">
                <a:solidFill>
                  <a:schemeClr val="dk1"/>
                </a:solidFill>
                <a:latin typeface="Arial"/>
                <a:ea typeface="Arial"/>
                <a:cs typeface="Arial"/>
                <a:sym typeface="Arial"/>
              </a:defRPr>
            </a:lvl4pPr>
            <a:lvl5pPr indent="0" lvl="4" marL="0" marR="0" rtl="0" algn="ctr">
              <a:spcBef>
                <a:spcPts val="0"/>
              </a:spcBef>
              <a:buNone/>
              <a:defRPr b="1" i="0" sz="1200" u="none" cap="none" strike="noStrike">
                <a:solidFill>
                  <a:schemeClr val="dk1"/>
                </a:solidFill>
                <a:latin typeface="Arial"/>
                <a:ea typeface="Arial"/>
                <a:cs typeface="Arial"/>
                <a:sym typeface="Arial"/>
              </a:defRPr>
            </a:lvl5pPr>
            <a:lvl6pPr indent="0" lvl="5" marL="0" marR="0" rtl="0" algn="ctr">
              <a:spcBef>
                <a:spcPts val="0"/>
              </a:spcBef>
              <a:buNone/>
              <a:defRPr b="1" i="0" sz="1200" u="none" cap="none" strike="noStrike">
                <a:solidFill>
                  <a:schemeClr val="dk1"/>
                </a:solidFill>
                <a:latin typeface="Arial"/>
                <a:ea typeface="Arial"/>
                <a:cs typeface="Arial"/>
                <a:sym typeface="Arial"/>
              </a:defRPr>
            </a:lvl6pPr>
            <a:lvl7pPr indent="0" lvl="6" marL="0" marR="0" rtl="0" algn="ctr">
              <a:spcBef>
                <a:spcPts val="0"/>
              </a:spcBef>
              <a:buNone/>
              <a:defRPr b="1" i="0" sz="1200" u="none" cap="none" strike="noStrike">
                <a:solidFill>
                  <a:schemeClr val="dk1"/>
                </a:solidFill>
                <a:latin typeface="Arial"/>
                <a:ea typeface="Arial"/>
                <a:cs typeface="Arial"/>
                <a:sym typeface="Arial"/>
              </a:defRPr>
            </a:lvl7pPr>
            <a:lvl8pPr indent="0" lvl="7" marL="0" marR="0" rtl="0" algn="ctr">
              <a:spcBef>
                <a:spcPts val="0"/>
              </a:spcBef>
              <a:buNone/>
              <a:defRPr b="1" i="0" sz="1200" u="none" cap="none" strike="noStrike">
                <a:solidFill>
                  <a:schemeClr val="dk1"/>
                </a:solidFill>
                <a:latin typeface="Arial"/>
                <a:ea typeface="Arial"/>
                <a:cs typeface="Arial"/>
                <a:sym typeface="Arial"/>
              </a:defRPr>
            </a:lvl8pPr>
            <a:lvl9pPr indent="0" lvl="8" marL="0" marR="0" rtl="0" algn="ctr">
              <a:spcBef>
                <a:spcPts val="0"/>
              </a:spcBef>
              <a:buNone/>
              <a:defRPr b="1" i="0" sz="12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5" name="Google Shape;15;p29"/>
          <p:cNvPicPr preferRelativeResize="0"/>
          <p:nvPr/>
        </p:nvPicPr>
        <p:blipFill rotWithShape="1">
          <a:blip r:embed="rId1">
            <a:alphaModFix/>
          </a:blip>
          <a:srcRect b="0" l="0" r="0" t="0"/>
          <a:stretch/>
        </p:blipFill>
        <p:spPr>
          <a:xfrm>
            <a:off x="394488" y="6155667"/>
            <a:ext cx="1274827" cy="456927"/>
          </a:xfrm>
          <a:prstGeom prst="rect">
            <a:avLst/>
          </a:prstGeom>
          <a:noFill/>
          <a:ln>
            <a:noFill/>
          </a:ln>
        </p:spPr>
      </p:pic>
      <p:pic>
        <p:nvPicPr>
          <p:cNvPr id="16" name="Google Shape;16;p29"/>
          <p:cNvPicPr preferRelativeResize="0"/>
          <p:nvPr/>
        </p:nvPicPr>
        <p:blipFill rotWithShape="1">
          <a:blip r:embed="rId2">
            <a:alphaModFix/>
          </a:blip>
          <a:srcRect b="0" l="0" r="0" t="0"/>
          <a:stretch/>
        </p:blipFill>
        <p:spPr>
          <a:xfrm>
            <a:off x="10789920" y="6400800"/>
            <a:ext cx="923544" cy="17613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7.png"/><Relationship Id="rId7"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hyperlink" Target="https://medium.com/@nibeditadas9/text-summarization-using-deep-learning-335bcdfb943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
          <p:cNvSpPr txBox="1"/>
          <p:nvPr>
            <p:ph type="ctrTitle"/>
          </p:nvPr>
        </p:nvSpPr>
        <p:spPr>
          <a:xfrm>
            <a:off x="49165" y="1170041"/>
            <a:ext cx="10559844" cy="5388077"/>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4800"/>
              <a:buFont typeface="Times New Roman"/>
              <a:buNone/>
            </a:pPr>
            <a:br>
              <a:rPr i="1" lang="en-US" sz="4800">
                <a:latin typeface="Times New Roman"/>
                <a:ea typeface="Times New Roman"/>
                <a:cs typeface="Times New Roman"/>
                <a:sym typeface="Times New Roman"/>
              </a:rPr>
            </a:br>
            <a:br>
              <a:rPr i="1" lang="en-US" sz="4800">
                <a:latin typeface="Times New Roman"/>
                <a:ea typeface="Times New Roman"/>
                <a:cs typeface="Times New Roman"/>
                <a:sym typeface="Times New Roman"/>
              </a:rPr>
            </a:br>
            <a:br>
              <a:rPr i="1" lang="en-US" sz="4800">
                <a:latin typeface="Times New Roman"/>
                <a:ea typeface="Times New Roman"/>
                <a:cs typeface="Times New Roman"/>
                <a:sym typeface="Times New Roman"/>
              </a:rPr>
            </a:br>
            <a:br>
              <a:rPr i="1" lang="en-US" sz="4800">
                <a:latin typeface="Times New Roman"/>
                <a:ea typeface="Times New Roman"/>
                <a:cs typeface="Times New Roman"/>
                <a:sym typeface="Times New Roman"/>
              </a:rPr>
            </a:br>
            <a:br>
              <a:rPr i="1" lang="en-US" sz="4800">
                <a:latin typeface="Times New Roman"/>
                <a:ea typeface="Times New Roman"/>
                <a:cs typeface="Times New Roman"/>
                <a:sym typeface="Times New Roman"/>
              </a:rPr>
            </a:br>
            <a:br>
              <a:rPr i="1" lang="en-US" sz="4800">
                <a:latin typeface="Times New Roman"/>
                <a:ea typeface="Times New Roman"/>
                <a:cs typeface="Times New Roman"/>
                <a:sym typeface="Times New Roman"/>
              </a:rPr>
            </a:br>
            <a:br>
              <a:rPr i="1" lang="en-US" sz="4800">
                <a:latin typeface="Times New Roman"/>
                <a:ea typeface="Times New Roman"/>
                <a:cs typeface="Times New Roman"/>
                <a:sym typeface="Times New Roman"/>
              </a:rPr>
            </a:br>
            <a:br>
              <a:rPr i="1" lang="en-US" sz="4800">
                <a:latin typeface="Times New Roman"/>
                <a:ea typeface="Times New Roman"/>
                <a:cs typeface="Times New Roman"/>
                <a:sym typeface="Times New Roman"/>
              </a:rPr>
            </a:br>
            <a:br>
              <a:rPr i="1" lang="en-US" sz="4800">
                <a:latin typeface="Times New Roman"/>
                <a:ea typeface="Times New Roman"/>
                <a:cs typeface="Times New Roman"/>
                <a:sym typeface="Times New Roman"/>
              </a:rPr>
            </a:br>
            <a:br>
              <a:rPr i="1" lang="en-US" sz="4800">
                <a:latin typeface="Times New Roman"/>
                <a:ea typeface="Times New Roman"/>
                <a:cs typeface="Times New Roman"/>
                <a:sym typeface="Times New Roman"/>
              </a:rPr>
            </a:br>
            <a:br>
              <a:rPr i="1" lang="en-US" sz="4800">
                <a:latin typeface="Times New Roman"/>
                <a:ea typeface="Times New Roman"/>
                <a:cs typeface="Times New Roman"/>
                <a:sym typeface="Times New Roman"/>
              </a:rPr>
            </a:br>
            <a:r>
              <a:rPr i="1" lang="en-US" sz="3200">
                <a:latin typeface="Times New Roman"/>
                <a:ea typeface="Times New Roman"/>
                <a:cs typeface="Times New Roman"/>
                <a:sym typeface="Times New Roman"/>
              </a:rPr>
              <a:t>MSA 8770 Text Analytics</a:t>
            </a:r>
            <a:br>
              <a:rPr i="1" lang="en-US" sz="3200">
                <a:latin typeface="Times New Roman"/>
                <a:ea typeface="Times New Roman"/>
                <a:cs typeface="Times New Roman"/>
                <a:sym typeface="Times New Roman"/>
              </a:rPr>
            </a:br>
            <a:br>
              <a:rPr i="1" lang="en-US" sz="3200">
                <a:latin typeface="Times New Roman"/>
                <a:ea typeface="Times New Roman"/>
                <a:cs typeface="Times New Roman"/>
                <a:sym typeface="Times New Roman"/>
              </a:rPr>
            </a:br>
            <a:r>
              <a:rPr i="1" lang="en-US" sz="3200">
                <a:latin typeface="Times New Roman"/>
                <a:ea typeface="Times New Roman"/>
                <a:cs typeface="Times New Roman"/>
                <a:sym typeface="Times New Roman"/>
              </a:rPr>
              <a:t>Mini Project II</a:t>
            </a:r>
            <a:br>
              <a:rPr i="1" lang="en-US" sz="3200">
                <a:latin typeface="Times New Roman"/>
                <a:ea typeface="Times New Roman"/>
                <a:cs typeface="Times New Roman"/>
                <a:sym typeface="Times New Roman"/>
              </a:rPr>
            </a:br>
            <a:br>
              <a:rPr i="1" lang="en-US" sz="3200">
                <a:latin typeface="Times New Roman"/>
                <a:ea typeface="Times New Roman"/>
                <a:cs typeface="Times New Roman"/>
                <a:sym typeface="Times New Roman"/>
              </a:rPr>
            </a:br>
            <a:r>
              <a:rPr i="1" lang="en-US" sz="3200">
                <a:latin typeface="Times New Roman"/>
                <a:ea typeface="Times New Roman"/>
                <a:cs typeface="Times New Roman"/>
                <a:sym typeface="Times New Roman"/>
              </a:rPr>
              <a:t>Anesia McCarthy</a:t>
            </a:r>
            <a:br>
              <a:rPr i="1" lang="en-US" sz="3200">
                <a:latin typeface="Times New Roman"/>
                <a:ea typeface="Times New Roman"/>
                <a:cs typeface="Times New Roman"/>
                <a:sym typeface="Times New Roman"/>
              </a:rPr>
            </a:br>
            <a:br>
              <a:rPr i="1" lang="en-US" sz="3200">
                <a:latin typeface="Times New Roman"/>
                <a:ea typeface="Times New Roman"/>
                <a:cs typeface="Times New Roman"/>
                <a:sym typeface="Times New Roman"/>
              </a:rPr>
            </a:br>
            <a:r>
              <a:rPr i="1" lang="en-US" sz="3200">
                <a:latin typeface="Times New Roman"/>
                <a:ea typeface="Times New Roman"/>
                <a:cs typeface="Times New Roman"/>
                <a:sym typeface="Times New Roman"/>
              </a:rPr>
              <a:t>Shreyashi Mukhopadhyay</a:t>
            </a:r>
            <a:br>
              <a:rPr i="1" lang="en-US" sz="3200">
                <a:latin typeface="Times New Roman"/>
                <a:ea typeface="Times New Roman"/>
                <a:cs typeface="Times New Roman"/>
                <a:sym typeface="Times New Roman"/>
              </a:rPr>
            </a:br>
            <a:br>
              <a:rPr i="1" lang="en-US" sz="3200">
                <a:latin typeface="Times New Roman"/>
                <a:ea typeface="Times New Roman"/>
                <a:cs typeface="Times New Roman"/>
                <a:sym typeface="Times New Roman"/>
              </a:rPr>
            </a:br>
            <a:r>
              <a:rPr i="1" lang="en-US" sz="3200">
                <a:latin typeface="Times New Roman"/>
                <a:ea typeface="Times New Roman"/>
                <a:cs typeface="Times New Roman"/>
                <a:sym typeface="Times New Roman"/>
              </a:rPr>
              <a:t>October 31, 2023</a:t>
            </a:r>
            <a:br>
              <a:rPr i="1" lang="en-US" sz="3200">
                <a:latin typeface="Times New Roman"/>
                <a:ea typeface="Times New Roman"/>
                <a:cs typeface="Times New Roman"/>
                <a:sym typeface="Times New Roman"/>
              </a:rPr>
            </a:br>
            <a:endParaRPr i="1" sz="4800">
              <a:latin typeface="Times New Roman"/>
              <a:ea typeface="Times New Roman"/>
              <a:cs typeface="Times New Roman"/>
              <a:sym typeface="Times New Roman"/>
            </a:endParaRPr>
          </a:p>
        </p:txBody>
      </p:sp>
      <p:sp>
        <p:nvSpPr>
          <p:cNvPr id="139" name="Google Shape;139;p1"/>
          <p:cNvSpPr txBox="1"/>
          <p:nvPr>
            <p:ph idx="12" type="sldNum"/>
          </p:nvPr>
        </p:nvSpPr>
        <p:spPr>
          <a:xfrm>
            <a:off x="8610600" y="755096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0"/>
          <p:cNvSpPr txBox="1"/>
          <p:nvPr>
            <p:ph type="title"/>
          </p:nvPr>
        </p:nvSpPr>
        <p:spPr>
          <a:xfrm>
            <a:off x="381000" y="456413"/>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Training Phase Architecture</a:t>
            </a:r>
            <a:endParaRPr/>
          </a:p>
        </p:txBody>
      </p:sp>
      <p:pic>
        <p:nvPicPr>
          <p:cNvPr id="248" name="Google Shape;248;p10"/>
          <p:cNvPicPr preferRelativeResize="0"/>
          <p:nvPr>
            <p:ph idx="1" type="body"/>
          </p:nvPr>
        </p:nvPicPr>
        <p:blipFill rotWithShape="1">
          <a:blip r:embed="rId3">
            <a:alphaModFix/>
          </a:blip>
          <a:srcRect b="0" l="0" r="0" t="0"/>
          <a:stretch/>
        </p:blipFill>
        <p:spPr>
          <a:xfrm>
            <a:off x="292510" y="1296896"/>
            <a:ext cx="5428129" cy="2211962"/>
          </a:xfrm>
          <a:prstGeom prst="rect">
            <a:avLst/>
          </a:prstGeom>
          <a:noFill/>
          <a:ln>
            <a:noFill/>
          </a:ln>
        </p:spPr>
      </p:pic>
      <p:sp>
        <p:nvSpPr>
          <p:cNvPr id="249" name="Google Shape;249;p10"/>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pic>
        <p:nvPicPr>
          <p:cNvPr id="250" name="Google Shape;250;p10"/>
          <p:cNvPicPr preferRelativeResize="0"/>
          <p:nvPr/>
        </p:nvPicPr>
        <p:blipFill rotWithShape="1">
          <a:blip r:embed="rId4">
            <a:alphaModFix/>
          </a:blip>
          <a:srcRect b="0" l="0" r="0" t="0"/>
          <a:stretch/>
        </p:blipFill>
        <p:spPr>
          <a:xfrm>
            <a:off x="292510" y="3763382"/>
            <a:ext cx="3925529" cy="2182217"/>
          </a:xfrm>
          <a:prstGeom prst="rect">
            <a:avLst/>
          </a:prstGeom>
          <a:noFill/>
          <a:ln>
            <a:noFill/>
          </a:ln>
        </p:spPr>
      </p:pic>
      <p:sp>
        <p:nvSpPr>
          <p:cNvPr id="251" name="Google Shape;251;p10"/>
          <p:cNvSpPr txBox="1"/>
          <p:nvPr/>
        </p:nvSpPr>
        <p:spPr>
          <a:xfrm>
            <a:off x="5889530" y="1481730"/>
            <a:ext cx="60960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dk2"/>
                </a:solidFill>
                <a:latin typeface="Arial"/>
                <a:ea typeface="Arial"/>
                <a:cs typeface="Arial"/>
                <a:sym typeface="Arial"/>
              </a:rPr>
              <a:t>We will pass the long text into the Encoder. At each time step one word is fed into the encoder. LSTM present in encoder processes the input words and captures the context information at each time step. The context information from the last time step (hidden state — h</a:t>
            </a:r>
            <a:r>
              <a:rPr b="0" i="1" lang="en-US" sz="1800">
                <a:solidFill>
                  <a:schemeClr val="dk2"/>
                </a:solidFill>
                <a:latin typeface="Arial"/>
                <a:ea typeface="Arial"/>
                <a:cs typeface="Arial"/>
                <a:sym typeface="Arial"/>
              </a:rPr>
              <a:t>t</a:t>
            </a:r>
            <a:r>
              <a:rPr b="0" i="0" lang="en-US" sz="1800">
                <a:solidFill>
                  <a:schemeClr val="dk2"/>
                </a:solidFill>
                <a:latin typeface="Arial"/>
                <a:ea typeface="Arial"/>
                <a:cs typeface="Arial"/>
                <a:sym typeface="Arial"/>
              </a:rPr>
              <a:t>) is used to initialize the hidden state of Decoder. Cell state is represented by c</a:t>
            </a:r>
            <a:r>
              <a:rPr b="0" i="1" lang="en-US" sz="1800">
                <a:solidFill>
                  <a:schemeClr val="dk2"/>
                </a:solidFill>
                <a:latin typeface="Arial"/>
                <a:ea typeface="Arial"/>
                <a:cs typeface="Arial"/>
                <a:sym typeface="Arial"/>
              </a:rPr>
              <a:t>t</a:t>
            </a:r>
            <a:r>
              <a:rPr b="0" i="0" lang="en-US" sz="1800">
                <a:solidFill>
                  <a:schemeClr val="dk2"/>
                </a:solidFill>
                <a:latin typeface="Arial"/>
                <a:ea typeface="Arial"/>
                <a:cs typeface="Arial"/>
                <a:sym typeface="Arial"/>
              </a:rPr>
              <a:t>. Output of encoder is O1 to O3, which is not used for current use case.</a:t>
            </a:r>
            <a:endParaRPr sz="1800">
              <a:solidFill>
                <a:schemeClr val="dk2"/>
              </a:solidFill>
              <a:latin typeface="Arial"/>
              <a:ea typeface="Arial"/>
              <a:cs typeface="Arial"/>
              <a:sym typeface="Arial"/>
            </a:endParaRPr>
          </a:p>
        </p:txBody>
      </p:sp>
      <p:sp>
        <p:nvSpPr>
          <p:cNvPr id="252" name="Google Shape;252;p10"/>
          <p:cNvSpPr txBox="1"/>
          <p:nvPr/>
        </p:nvSpPr>
        <p:spPr>
          <a:xfrm>
            <a:off x="5928859" y="4128305"/>
            <a:ext cx="60960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dk2"/>
                </a:solidFill>
                <a:latin typeface="Arial"/>
                <a:ea typeface="Arial"/>
                <a:cs typeface="Arial"/>
                <a:sym typeface="Arial"/>
              </a:rPr>
              <a:t>Decoder reads the target text (summarized text) word by word and predicts next word in the target sequence.</a:t>
            </a:r>
            <a:r>
              <a:rPr b="1" i="0" lang="en-US" sz="1800">
                <a:solidFill>
                  <a:schemeClr val="dk2"/>
                </a:solidFill>
                <a:latin typeface="Arial"/>
                <a:ea typeface="Arial"/>
                <a:cs typeface="Arial"/>
                <a:sym typeface="Arial"/>
              </a:rPr>
              <a:t> </a:t>
            </a:r>
            <a:r>
              <a:rPr b="0" i="0" lang="en-US" sz="1800">
                <a:solidFill>
                  <a:schemeClr val="dk2"/>
                </a:solidFill>
                <a:latin typeface="Arial"/>
                <a:ea typeface="Arial"/>
                <a:cs typeface="Arial"/>
                <a:sym typeface="Arial"/>
              </a:rPr>
              <a:t>&lt;start&gt; and &lt;end&gt; are the special tokens which are added to the target sequence before feeding it into the decoder. &lt;start&gt; and &lt;end&gt; indicates starting and ending of a text sequence respectively.</a:t>
            </a:r>
            <a:endParaRPr sz="1800">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1"/>
          <p:cNvSpPr txBox="1"/>
          <p:nvPr>
            <p:ph type="title"/>
          </p:nvPr>
        </p:nvSpPr>
        <p:spPr>
          <a:xfrm>
            <a:off x="381000" y="859536"/>
            <a:ext cx="11430000" cy="49859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2"/>
              </a:buClr>
              <a:buSzPts val="3600"/>
              <a:buFont typeface="Arial"/>
              <a:buNone/>
            </a:pPr>
            <a:r>
              <a:rPr b="1" i="0" lang="en-US">
                <a:latin typeface="Arial"/>
                <a:ea typeface="Arial"/>
                <a:cs typeface="Arial"/>
                <a:sym typeface="Arial"/>
              </a:rPr>
              <a:t>Inference Phase Architecture</a:t>
            </a:r>
            <a:endParaRPr/>
          </a:p>
        </p:txBody>
      </p:sp>
      <p:pic>
        <p:nvPicPr>
          <p:cNvPr descr="A diagram of a flowchart&#10;&#10;Description automatically generated" id="258" name="Google Shape;258;p11"/>
          <p:cNvPicPr preferRelativeResize="0"/>
          <p:nvPr/>
        </p:nvPicPr>
        <p:blipFill rotWithShape="1">
          <a:blip r:embed="rId3">
            <a:alphaModFix/>
          </a:blip>
          <a:srcRect b="0" l="0" r="0" t="0"/>
          <a:stretch/>
        </p:blipFill>
        <p:spPr>
          <a:xfrm>
            <a:off x="-16554" y="2673138"/>
            <a:ext cx="6038813" cy="2023002"/>
          </a:xfrm>
          <a:prstGeom prst="rect">
            <a:avLst/>
          </a:prstGeom>
          <a:solidFill>
            <a:srgbClr val="FFFFFF"/>
          </a:solidFill>
          <a:ln>
            <a:noFill/>
          </a:ln>
        </p:spPr>
      </p:pic>
      <p:sp>
        <p:nvSpPr>
          <p:cNvPr id="259" name="Google Shape;259;p11"/>
          <p:cNvSpPr txBox="1"/>
          <p:nvPr/>
        </p:nvSpPr>
        <p:spPr>
          <a:xfrm>
            <a:off x="6213987" y="1445343"/>
            <a:ext cx="5606846" cy="4734232"/>
          </a:xfrm>
          <a:prstGeom prst="rect">
            <a:avLst/>
          </a:prstGeom>
          <a:noFill/>
          <a:ln>
            <a:noFill/>
          </a:ln>
        </p:spPr>
        <p:txBody>
          <a:bodyPr anchorCtr="0" anchor="t" bIns="0" lIns="0" spcFirstLastPara="1" rIns="0" wrap="square" tIns="0">
            <a:normAutofit lnSpcReduction="10000"/>
          </a:bodyPr>
          <a:lstStyle/>
          <a:p>
            <a:pPr indent="0" lvl="0" marL="0" marR="0" rtl="0" algn="l">
              <a:lnSpc>
                <a:spcPct val="90000"/>
              </a:lnSpc>
              <a:spcBef>
                <a:spcPts val="0"/>
              </a:spcBef>
              <a:spcAft>
                <a:spcPts val="0"/>
              </a:spcAft>
              <a:buNone/>
            </a:pPr>
            <a:r>
              <a:t/>
            </a:r>
            <a:endParaRPr b="1" i="0" sz="1400">
              <a:solidFill>
                <a:schemeClr val="dk2"/>
              </a:solidFill>
              <a:latin typeface="Arial"/>
              <a:ea typeface="Arial"/>
              <a:cs typeface="Arial"/>
              <a:sym typeface="Arial"/>
            </a:endParaRPr>
          </a:p>
          <a:p>
            <a:pPr indent="0" lvl="0" marL="0" marR="0" rtl="0" algn="l">
              <a:lnSpc>
                <a:spcPct val="90000"/>
              </a:lnSpc>
              <a:spcBef>
                <a:spcPts val="1800"/>
              </a:spcBef>
              <a:spcAft>
                <a:spcPts val="0"/>
              </a:spcAft>
              <a:buNone/>
            </a:pPr>
            <a:r>
              <a:rPr b="1" i="0" lang="en-US" sz="1400">
                <a:solidFill>
                  <a:schemeClr val="dk2"/>
                </a:solidFill>
                <a:latin typeface="Arial"/>
                <a:ea typeface="Arial"/>
                <a:cs typeface="Arial"/>
                <a:sym typeface="Arial"/>
              </a:rPr>
              <a:t>Inference Phase:</a:t>
            </a:r>
            <a:endParaRPr b="0" i="0" sz="1400">
              <a:solidFill>
                <a:schemeClr val="dk2"/>
              </a:solidFill>
              <a:latin typeface="Arial"/>
              <a:ea typeface="Arial"/>
              <a:cs typeface="Arial"/>
              <a:sym typeface="Arial"/>
            </a:endParaRPr>
          </a:p>
          <a:p>
            <a:pPr indent="0" lvl="0" marL="0" marR="0" rtl="0" algn="l">
              <a:lnSpc>
                <a:spcPct val="90000"/>
              </a:lnSpc>
              <a:spcBef>
                <a:spcPts val="1800"/>
              </a:spcBef>
              <a:spcAft>
                <a:spcPts val="0"/>
              </a:spcAft>
              <a:buNone/>
            </a:pPr>
            <a:r>
              <a:rPr b="0" i="0" lang="en-US" sz="1400">
                <a:solidFill>
                  <a:schemeClr val="dk2"/>
                </a:solidFill>
                <a:latin typeface="Arial"/>
                <a:ea typeface="Arial"/>
                <a:cs typeface="Arial"/>
                <a:sym typeface="Arial"/>
              </a:rPr>
              <a:t>Once training is done, the model is in testing phase with test data set for which target is not known.</a:t>
            </a:r>
            <a:endParaRPr/>
          </a:p>
          <a:p>
            <a:pPr indent="-88900" lvl="0" marL="0" marR="0" rtl="0" algn="l">
              <a:lnSpc>
                <a:spcPct val="90000"/>
              </a:lnSpc>
              <a:spcBef>
                <a:spcPts val="1800"/>
              </a:spcBef>
              <a:spcAft>
                <a:spcPts val="0"/>
              </a:spcAft>
              <a:buClr>
                <a:schemeClr val="dk2"/>
              </a:buClr>
              <a:buSzPts val="1400"/>
              <a:buFont typeface="Arial"/>
              <a:buAutoNum type="arabicPeriod"/>
            </a:pPr>
            <a:r>
              <a:rPr b="0" i="0" lang="en-US" sz="1400">
                <a:solidFill>
                  <a:schemeClr val="dk2"/>
                </a:solidFill>
                <a:latin typeface="Arial"/>
                <a:ea typeface="Arial"/>
                <a:cs typeface="Arial"/>
                <a:sym typeface="Arial"/>
              </a:rPr>
              <a:t>Encode the input sequence</a:t>
            </a:r>
            <a:endParaRPr/>
          </a:p>
          <a:p>
            <a:pPr indent="-88900" lvl="0" marL="0" marR="0" rtl="0" algn="l">
              <a:lnSpc>
                <a:spcPct val="90000"/>
              </a:lnSpc>
              <a:spcBef>
                <a:spcPts val="1800"/>
              </a:spcBef>
              <a:spcAft>
                <a:spcPts val="0"/>
              </a:spcAft>
              <a:buClr>
                <a:schemeClr val="dk2"/>
              </a:buClr>
              <a:buSzPts val="1400"/>
              <a:buFont typeface="Arial"/>
              <a:buAutoNum type="arabicPeriod"/>
            </a:pPr>
            <a:r>
              <a:rPr b="0" i="0" lang="en-US" sz="1400">
                <a:solidFill>
                  <a:schemeClr val="dk2"/>
                </a:solidFill>
                <a:latin typeface="Arial"/>
                <a:ea typeface="Arial"/>
                <a:cs typeface="Arial"/>
                <a:sym typeface="Arial"/>
              </a:rPr>
              <a:t>Pass the encoded input sequence to the Encoder</a:t>
            </a:r>
            <a:endParaRPr/>
          </a:p>
          <a:p>
            <a:pPr indent="-88900" lvl="0" marL="0" marR="0" rtl="0" algn="l">
              <a:lnSpc>
                <a:spcPct val="90000"/>
              </a:lnSpc>
              <a:spcBef>
                <a:spcPts val="1800"/>
              </a:spcBef>
              <a:spcAft>
                <a:spcPts val="0"/>
              </a:spcAft>
              <a:buClr>
                <a:schemeClr val="dk2"/>
              </a:buClr>
              <a:buSzPts val="1400"/>
              <a:buFont typeface="Arial"/>
              <a:buAutoNum type="arabicPeriod"/>
            </a:pPr>
            <a:r>
              <a:rPr b="0" i="0" lang="en-US" sz="1400">
                <a:solidFill>
                  <a:schemeClr val="dk2"/>
                </a:solidFill>
                <a:latin typeface="Arial"/>
                <a:ea typeface="Arial"/>
                <a:cs typeface="Arial"/>
                <a:sym typeface="Arial"/>
              </a:rPr>
              <a:t>Pass the context vector from the Encoder to the Decoder hidden state</a:t>
            </a:r>
            <a:endParaRPr/>
          </a:p>
          <a:p>
            <a:pPr indent="-88900" lvl="0" marL="0" marR="0" rtl="0" algn="l">
              <a:lnSpc>
                <a:spcPct val="90000"/>
              </a:lnSpc>
              <a:spcBef>
                <a:spcPts val="1800"/>
              </a:spcBef>
              <a:spcAft>
                <a:spcPts val="0"/>
              </a:spcAft>
              <a:buClr>
                <a:schemeClr val="dk2"/>
              </a:buClr>
              <a:buSzPts val="1400"/>
              <a:buFont typeface="Arial"/>
              <a:buAutoNum type="arabicPeriod"/>
            </a:pPr>
            <a:r>
              <a:rPr b="0" i="0" lang="en-US" sz="1400">
                <a:solidFill>
                  <a:schemeClr val="dk2"/>
                </a:solidFill>
                <a:latin typeface="Arial"/>
                <a:ea typeface="Arial"/>
                <a:cs typeface="Arial"/>
                <a:sym typeface="Arial"/>
              </a:rPr>
              <a:t>Enter &lt;start&gt; token as an input to the decoder</a:t>
            </a:r>
            <a:endParaRPr/>
          </a:p>
          <a:p>
            <a:pPr indent="-88900" lvl="0" marL="0" marR="0" rtl="0" algn="l">
              <a:lnSpc>
                <a:spcPct val="90000"/>
              </a:lnSpc>
              <a:spcBef>
                <a:spcPts val="1800"/>
              </a:spcBef>
              <a:spcAft>
                <a:spcPts val="0"/>
              </a:spcAft>
              <a:buClr>
                <a:schemeClr val="dk2"/>
              </a:buClr>
              <a:buSzPts val="1400"/>
              <a:buFont typeface="Arial"/>
              <a:buAutoNum type="arabicPeriod"/>
            </a:pPr>
            <a:r>
              <a:rPr b="0" i="0" lang="en-US" sz="1400">
                <a:solidFill>
                  <a:schemeClr val="dk2"/>
                </a:solidFill>
                <a:latin typeface="Arial"/>
                <a:ea typeface="Arial"/>
                <a:cs typeface="Arial"/>
                <a:sym typeface="Arial"/>
              </a:rPr>
              <a:t>The output will be the probability for the next word. The word with the maximum probability will be selected</a:t>
            </a:r>
            <a:endParaRPr/>
          </a:p>
          <a:p>
            <a:pPr indent="-88900" lvl="0" marL="0" marR="0" rtl="0" algn="l">
              <a:lnSpc>
                <a:spcPct val="90000"/>
              </a:lnSpc>
              <a:spcBef>
                <a:spcPts val="1800"/>
              </a:spcBef>
              <a:spcAft>
                <a:spcPts val="0"/>
              </a:spcAft>
              <a:buClr>
                <a:schemeClr val="dk2"/>
              </a:buClr>
              <a:buSzPts val="1400"/>
              <a:buFont typeface="Arial"/>
              <a:buAutoNum type="arabicPeriod"/>
            </a:pPr>
            <a:r>
              <a:rPr b="0" i="0" lang="en-US" sz="1400">
                <a:solidFill>
                  <a:schemeClr val="dk2"/>
                </a:solidFill>
                <a:latin typeface="Arial"/>
                <a:ea typeface="Arial"/>
                <a:cs typeface="Arial"/>
                <a:sym typeface="Arial"/>
              </a:rPr>
              <a:t>Enter the selected word as an input to the decoder in the next timestep and update the internal states with the current time step</a:t>
            </a:r>
            <a:endParaRPr/>
          </a:p>
          <a:p>
            <a:pPr indent="0" lvl="0" marL="0" marR="0" rtl="0" algn="l">
              <a:lnSpc>
                <a:spcPct val="90000"/>
              </a:lnSpc>
              <a:spcBef>
                <a:spcPts val="1800"/>
              </a:spcBef>
              <a:spcAft>
                <a:spcPts val="0"/>
              </a:spcAft>
              <a:buNone/>
            </a:pPr>
            <a:r>
              <a:rPr b="0" i="0" lang="en-US" sz="1400">
                <a:solidFill>
                  <a:schemeClr val="dk2"/>
                </a:solidFill>
                <a:latin typeface="Arial"/>
                <a:ea typeface="Arial"/>
                <a:cs typeface="Arial"/>
                <a:sym typeface="Arial"/>
              </a:rPr>
              <a:t>Repeat steps 5–6 until we generate &lt;end&gt; token or reach the maximum length of the target sequence.</a:t>
            </a:r>
            <a:endParaRPr/>
          </a:p>
        </p:txBody>
      </p:sp>
      <p:sp>
        <p:nvSpPr>
          <p:cNvPr id="260" name="Google Shape;260;p11"/>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2"/>
          <p:cNvSpPr txBox="1"/>
          <p:nvPr>
            <p:ph type="title"/>
          </p:nvPr>
        </p:nvSpPr>
        <p:spPr>
          <a:xfrm>
            <a:off x="381000" y="860699"/>
            <a:ext cx="11430000" cy="49859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2"/>
              </a:buClr>
              <a:buSzPts val="3600"/>
              <a:buFont typeface="Arial"/>
              <a:buNone/>
            </a:pPr>
            <a:r>
              <a:rPr lang="en-US"/>
              <a:t>Data Description</a:t>
            </a:r>
            <a:endParaRPr/>
          </a:p>
        </p:txBody>
      </p:sp>
      <p:pic>
        <p:nvPicPr>
          <p:cNvPr descr="A screenshot of a computer&#10;&#10;Description automatically generated" id="266" name="Google Shape;266;p12"/>
          <p:cNvPicPr preferRelativeResize="0"/>
          <p:nvPr/>
        </p:nvPicPr>
        <p:blipFill rotWithShape="1">
          <a:blip r:embed="rId3">
            <a:alphaModFix/>
          </a:blip>
          <a:srcRect b="0" l="0" r="0" t="0"/>
          <a:stretch/>
        </p:blipFill>
        <p:spPr>
          <a:xfrm>
            <a:off x="418173" y="1771222"/>
            <a:ext cx="11355654" cy="4173203"/>
          </a:xfrm>
          <a:prstGeom prst="rect">
            <a:avLst/>
          </a:prstGeom>
          <a:noFill/>
          <a:ln>
            <a:noFill/>
          </a:ln>
        </p:spPr>
      </p:pic>
      <p:sp>
        <p:nvSpPr>
          <p:cNvPr id="267" name="Google Shape;267;p12"/>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3"/>
          <p:cNvSpPr txBox="1"/>
          <p:nvPr>
            <p:ph type="title"/>
          </p:nvPr>
        </p:nvSpPr>
        <p:spPr>
          <a:xfrm>
            <a:off x="233517" y="353555"/>
            <a:ext cx="9588909" cy="3877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2800"/>
              <a:buFont typeface="Arial"/>
              <a:buNone/>
            </a:pPr>
            <a:r>
              <a:rPr lang="en-US" sz="2800">
                <a:solidFill>
                  <a:schemeClr val="dk2"/>
                </a:solidFill>
                <a:latin typeface="Arial"/>
                <a:ea typeface="Arial"/>
                <a:cs typeface="Arial"/>
                <a:sym typeface="Arial"/>
              </a:rPr>
              <a:t>Apply Data Cleaning to Text and Headline data</a:t>
            </a:r>
            <a:endParaRPr/>
          </a:p>
        </p:txBody>
      </p:sp>
      <p:sp>
        <p:nvSpPr>
          <p:cNvPr id="273" name="Google Shape;273;p13"/>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grpSp>
        <p:nvGrpSpPr>
          <p:cNvPr id="274" name="Google Shape;274;p13"/>
          <p:cNvGrpSpPr/>
          <p:nvPr/>
        </p:nvGrpSpPr>
        <p:grpSpPr>
          <a:xfrm>
            <a:off x="173303" y="1628387"/>
            <a:ext cx="11801130" cy="804825"/>
            <a:chOff x="11089" y="546176"/>
            <a:chExt cx="11801130" cy="804825"/>
          </a:xfrm>
        </p:grpSpPr>
        <p:sp>
          <p:nvSpPr>
            <p:cNvPr id="275" name="Google Shape;275;p13"/>
            <p:cNvSpPr/>
            <p:nvPr/>
          </p:nvSpPr>
          <p:spPr>
            <a:xfrm>
              <a:off x="11089" y="546176"/>
              <a:ext cx="1463407" cy="784950"/>
            </a:xfrm>
            <a:prstGeom prst="roundRect">
              <a:avLst>
                <a:gd fmla="val 1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txBox="1"/>
            <p:nvPr/>
          </p:nvSpPr>
          <p:spPr>
            <a:xfrm>
              <a:off x="34079" y="569166"/>
              <a:ext cx="1417427" cy="7389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Convert text to lower case</a:t>
              </a:r>
              <a:endParaRPr/>
            </a:p>
          </p:txBody>
        </p:sp>
        <p:sp>
          <p:nvSpPr>
            <p:cNvPr id="277" name="Google Shape;277;p13"/>
            <p:cNvSpPr/>
            <p:nvPr/>
          </p:nvSpPr>
          <p:spPr>
            <a:xfrm>
              <a:off x="1563315" y="828516"/>
              <a:ext cx="188296" cy="220270"/>
            </a:xfrm>
            <a:prstGeom prst="rightArrow">
              <a:avLst>
                <a:gd fmla="val 60000" name="adj1"/>
                <a:gd fmla="val 50000" name="adj2"/>
              </a:avLst>
            </a:prstGeom>
            <a:solidFill>
              <a:srgbClr val="A7A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txBox="1"/>
            <p:nvPr/>
          </p:nvSpPr>
          <p:spPr>
            <a:xfrm>
              <a:off x="1563315" y="872570"/>
              <a:ext cx="131807" cy="13216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Arial"/>
                <a:buNone/>
              </a:pPr>
              <a:r>
                <a:t/>
              </a:r>
              <a:endParaRPr sz="1000">
                <a:solidFill>
                  <a:schemeClr val="lt1"/>
                </a:solidFill>
                <a:latin typeface="Arial"/>
                <a:ea typeface="Arial"/>
                <a:cs typeface="Arial"/>
                <a:sym typeface="Arial"/>
              </a:endParaRPr>
            </a:p>
          </p:txBody>
        </p:sp>
        <p:sp>
          <p:nvSpPr>
            <p:cNvPr id="279" name="Google Shape;279;p13"/>
            <p:cNvSpPr/>
            <p:nvPr/>
          </p:nvSpPr>
          <p:spPr>
            <a:xfrm>
              <a:off x="1829772" y="546176"/>
              <a:ext cx="1467297" cy="784950"/>
            </a:xfrm>
            <a:prstGeom prst="roundRect">
              <a:avLst>
                <a:gd fmla="val 1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txBox="1"/>
            <p:nvPr/>
          </p:nvSpPr>
          <p:spPr>
            <a:xfrm>
              <a:off x="1852762" y="569166"/>
              <a:ext cx="1421317" cy="7389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Remove punctuations &amp; Numbers</a:t>
              </a:r>
              <a:endParaRPr/>
            </a:p>
          </p:txBody>
        </p:sp>
        <p:sp>
          <p:nvSpPr>
            <p:cNvPr id="281" name="Google Shape;281;p13"/>
            <p:cNvSpPr/>
            <p:nvPr/>
          </p:nvSpPr>
          <p:spPr>
            <a:xfrm>
              <a:off x="3385888" y="828516"/>
              <a:ext cx="188296" cy="220270"/>
            </a:xfrm>
            <a:prstGeom prst="rightArrow">
              <a:avLst>
                <a:gd fmla="val 60000" name="adj1"/>
                <a:gd fmla="val 50000" name="adj2"/>
              </a:avLst>
            </a:prstGeom>
            <a:solidFill>
              <a:srgbClr val="A7A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txBox="1"/>
            <p:nvPr/>
          </p:nvSpPr>
          <p:spPr>
            <a:xfrm>
              <a:off x="3385888" y="872570"/>
              <a:ext cx="131807" cy="13216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Arial"/>
                <a:buNone/>
              </a:pPr>
              <a:r>
                <a:t/>
              </a:r>
              <a:endParaRPr sz="1000">
                <a:solidFill>
                  <a:schemeClr val="lt1"/>
                </a:solidFill>
                <a:latin typeface="Arial"/>
                <a:ea typeface="Arial"/>
                <a:cs typeface="Arial"/>
                <a:sym typeface="Arial"/>
              </a:endParaRPr>
            </a:p>
          </p:txBody>
        </p:sp>
        <p:sp>
          <p:nvSpPr>
            <p:cNvPr id="283" name="Google Shape;283;p13"/>
            <p:cNvSpPr/>
            <p:nvPr/>
          </p:nvSpPr>
          <p:spPr>
            <a:xfrm>
              <a:off x="3652345" y="546176"/>
              <a:ext cx="1165153" cy="784950"/>
            </a:xfrm>
            <a:prstGeom prst="roundRect">
              <a:avLst>
                <a:gd fmla="val 1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txBox="1"/>
            <p:nvPr/>
          </p:nvSpPr>
          <p:spPr>
            <a:xfrm>
              <a:off x="3675335" y="569166"/>
              <a:ext cx="1119173" cy="7389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Remove Contractions</a:t>
              </a:r>
              <a:endParaRPr/>
            </a:p>
          </p:txBody>
        </p:sp>
        <p:sp>
          <p:nvSpPr>
            <p:cNvPr id="285" name="Google Shape;285;p13"/>
            <p:cNvSpPr/>
            <p:nvPr/>
          </p:nvSpPr>
          <p:spPr>
            <a:xfrm rot="44507">
              <a:off x="4906309" y="838427"/>
              <a:ext cx="188311" cy="220270"/>
            </a:xfrm>
            <a:prstGeom prst="rightArrow">
              <a:avLst>
                <a:gd fmla="val 60000" name="adj1"/>
                <a:gd fmla="val 50000" name="adj2"/>
              </a:avLst>
            </a:prstGeom>
            <a:solidFill>
              <a:srgbClr val="A7A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txBox="1"/>
            <p:nvPr/>
          </p:nvSpPr>
          <p:spPr>
            <a:xfrm rot="44507">
              <a:off x="4906311" y="882115"/>
              <a:ext cx="131818" cy="13216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Arial"/>
                <a:buNone/>
              </a:pPr>
              <a:r>
                <a:t/>
              </a:r>
              <a:endParaRPr sz="1000">
                <a:solidFill>
                  <a:schemeClr val="lt1"/>
                </a:solidFill>
                <a:latin typeface="Arial"/>
                <a:ea typeface="Arial"/>
                <a:cs typeface="Arial"/>
                <a:sym typeface="Arial"/>
              </a:endParaRPr>
            </a:p>
          </p:txBody>
        </p:sp>
        <p:sp>
          <p:nvSpPr>
            <p:cNvPr id="287" name="Google Shape;287;p13"/>
            <p:cNvSpPr/>
            <p:nvPr/>
          </p:nvSpPr>
          <p:spPr>
            <a:xfrm>
              <a:off x="5172774" y="566051"/>
              <a:ext cx="1194419" cy="784950"/>
            </a:xfrm>
            <a:prstGeom prst="roundRect">
              <a:avLst>
                <a:gd fmla="val 1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txBox="1"/>
            <p:nvPr/>
          </p:nvSpPr>
          <p:spPr>
            <a:xfrm>
              <a:off x="5195764" y="589041"/>
              <a:ext cx="1148439" cy="7389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Remove tokens less than size 3</a:t>
              </a:r>
              <a:endParaRPr/>
            </a:p>
          </p:txBody>
        </p:sp>
        <p:sp>
          <p:nvSpPr>
            <p:cNvPr id="289" name="Google Shape;289;p13"/>
            <p:cNvSpPr/>
            <p:nvPr/>
          </p:nvSpPr>
          <p:spPr>
            <a:xfrm rot="-48920">
              <a:off x="6456002" y="837288"/>
              <a:ext cx="188315" cy="220270"/>
            </a:xfrm>
            <a:prstGeom prst="rightArrow">
              <a:avLst>
                <a:gd fmla="val 60000" name="adj1"/>
                <a:gd fmla="val 50000" name="adj2"/>
              </a:avLst>
            </a:prstGeom>
            <a:solidFill>
              <a:srgbClr val="A7A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txBox="1"/>
            <p:nvPr/>
          </p:nvSpPr>
          <p:spPr>
            <a:xfrm rot="-48920">
              <a:off x="6456005" y="881744"/>
              <a:ext cx="131821" cy="13216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Arial"/>
                <a:buNone/>
              </a:pPr>
              <a:r>
                <a:t/>
              </a:r>
              <a:endParaRPr sz="1000">
                <a:solidFill>
                  <a:schemeClr val="lt1"/>
                </a:solidFill>
                <a:latin typeface="Arial"/>
                <a:ea typeface="Arial"/>
                <a:cs typeface="Arial"/>
                <a:sym typeface="Arial"/>
              </a:endParaRPr>
            </a:p>
          </p:txBody>
        </p:sp>
        <p:sp>
          <p:nvSpPr>
            <p:cNvPr id="291" name="Google Shape;291;p13"/>
            <p:cNvSpPr/>
            <p:nvPr/>
          </p:nvSpPr>
          <p:spPr>
            <a:xfrm>
              <a:off x="6722469" y="546176"/>
              <a:ext cx="888189" cy="784950"/>
            </a:xfrm>
            <a:prstGeom prst="roundRect">
              <a:avLst>
                <a:gd fmla="val 1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txBox="1"/>
            <p:nvPr/>
          </p:nvSpPr>
          <p:spPr>
            <a:xfrm>
              <a:off x="6745459" y="569166"/>
              <a:ext cx="842209" cy="7389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Remove white spaces</a:t>
              </a:r>
              <a:endParaRPr/>
            </a:p>
          </p:txBody>
        </p:sp>
        <p:sp>
          <p:nvSpPr>
            <p:cNvPr id="293" name="Google Shape;293;p13"/>
            <p:cNvSpPr/>
            <p:nvPr/>
          </p:nvSpPr>
          <p:spPr>
            <a:xfrm>
              <a:off x="7699477" y="828516"/>
              <a:ext cx="188296" cy="220270"/>
            </a:xfrm>
            <a:prstGeom prst="rightArrow">
              <a:avLst>
                <a:gd fmla="val 60000" name="adj1"/>
                <a:gd fmla="val 50000" name="adj2"/>
              </a:avLst>
            </a:prstGeom>
            <a:solidFill>
              <a:srgbClr val="A7A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txBox="1"/>
            <p:nvPr/>
          </p:nvSpPr>
          <p:spPr>
            <a:xfrm>
              <a:off x="7699477" y="872570"/>
              <a:ext cx="131807" cy="13216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Arial"/>
                <a:buNone/>
              </a:pPr>
              <a:r>
                <a:t/>
              </a:r>
              <a:endParaRPr sz="1000">
                <a:solidFill>
                  <a:schemeClr val="lt1"/>
                </a:solidFill>
                <a:latin typeface="Arial"/>
                <a:ea typeface="Arial"/>
                <a:cs typeface="Arial"/>
                <a:sym typeface="Arial"/>
              </a:endParaRPr>
            </a:p>
          </p:txBody>
        </p:sp>
        <p:sp>
          <p:nvSpPr>
            <p:cNvPr id="295" name="Google Shape;295;p13"/>
            <p:cNvSpPr/>
            <p:nvPr/>
          </p:nvSpPr>
          <p:spPr>
            <a:xfrm>
              <a:off x="7965933" y="546176"/>
              <a:ext cx="1205521" cy="784950"/>
            </a:xfrm>
            <a:prstGeom prst="roundRect">
              <a:avLst>
                <a:gd fmla="val 1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txBox="1"/>
            <p:nvPr/>
          </p:nvSpPr>
          <p:spPr>
            <a:xfrm>
              <a:off x="7988923" y="569166"/>
              <a:ext cx="1159541" cy="7389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Tokenize the data</a:t>
              </a:r>
              <a:endParaRPr/>
            </a:p>
          </p:txBody>
        </p:sp>
        <p:sp>
          <p:nvSpPr>
            <p:cNvPr id="297" name="Google Shape;297;p13"/>
            <p:cNvSpPr/>
            <p:nvPr/>
          </p:nvSpPr>
          <p:spPr>
            <a:xfrm>
              <a:off x="9260274" y="828516"/>
              <a:ext cx="188296" cy="220270"/>
            </a:xfrm>
            <a:prstGeom prst="rightArrow">
              <a:avLst>
                <a:gd fmla="val 60000" name="adj1"/>
                <a:gd fmla="val 50000" name="adj2"/>
              </a:avLst>
            </a:prstGeom>
            <a:solidFill>
              <a:srgbClr val="A7A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txBox="1"/>
            <p:nvPr/>
          </p:nvSpPr>
          <p:spPr>
            <a:xfrm>
              <a:off x="9260274" y="872570"/>
              <a:ext cx="131807" cy="13216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Arial"/>
                <a:buNone/>
              </a:pPr>
              <a:r>
                <a:t/>
              </a:r>
              <a:endParaRPr sz="1000">
                <a:solidFill>
                  <a:schemeClr val="lt1"/>
                </a:solidFill>
                <a:latin typeface="Arial"/>
                <a:ea typeface="Arial"/>
                <a:cs typeface="Arial"/>
                <a:sym typeface="Arial"/>
              </a:endParaRPr>
            </a:p>
          </p:txBody>
        </p:sp>
        <p:sp>
          <p:nvSpPr>
            <p:cNvPr id="299" name="Google Shape;299;p13"/>
            <p:cNvSpPr/>
            <p:nvPr/>
          </p:nvSpPr>
          <p:spPr>
            <a:xfrm>
              <a:off x="9526731" y="546176"/>
              <a:ext cx="1042023" cy="784950"/>
            </a:xfrm>
            <a:prstGeom prst="roundRect">
              <a:avLst>
                <a:gd fmla="val 1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3"/>
            <p:cNvSpPr txBox="1"/>
            <p:nvPr/>
          </p:nvSpPr>
          <p:spPr>
            <a:xfrm>
              <a:off x="9549721" y="569166"/>
              <a:ext cx="996043" cy="7389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Apply stop words</a:t>
              </a:r>
              <a:endParaRPr/>
            </a:p>
          </p:txBody>
        </p:sp>
        <p:sp>
          <p:nvSpPr>
            <p:cNvPr id="301" name="Google Shape;301;p13"/>
            <p:cNvSpPr/>
            <p:nvPr/>
          </p:nvSpPr>
          <p:spPr>
            <a:xfrm>
              <a:off x="10657573" y="828516"/>
              <a:ext cx="188296" cy="220270"/>
            </a:xfrm>
            <a:prstGeom prst="rightArrow">
              <a:avLst>
                <a:gd fmla="val 60000" name="adj1"/>
                <a:gd fmla="val 50000" name="adj2"/>
              </a:avLst>
            </a:prstGeom>
            <a:solidFill>
              <a:srgbClr val="A7A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
            <p:cNvSpPr txBox="1"/>
            <p:nvPr/>
          </p:nvSpPr>
          <p:spPr>
            <a:xfrm>
              <a:off x="10657573" y="872570"/>
              <a:ext cx="131807" cy="13216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Arial"/>
                <a:buNone/>
              </a:pPr>
              <a:r>
                <a:t/>
              </a:r>
              <a:endParaRPr sz="1000">
                <a:solidFill>
                  <a:schemeClr val="lt1"/>
                </a:solidFill>
                <a:latin typeface="Arial"/>
                <a:ea typeface="Arial"/>
                <a:cs typeface="Arial"/>
                <a:sym typeface="Arial"/>
              </a:endParaRPr>
            </a:p>
          </p:txBody>
        </p:sp>
        <p:sp>
          <p:nvSpPr>
            <p:cNvPr id="303" name="Google Shape;303;p13"/>
            <p:cNvSpPr/>
            <p:nvPr/>
          </p:nvSpPr>
          <p:spPr>
            <a:xfrm>
              <a:off x="10924030" y="546176"/>
              <a:ext cx="888189" cy="784950"/>
            </a:xfrm>
            <a:prstGeom prst="roundRect">
              <a:avLst>
                <a:gd fmla="val 1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3"/>
            <p:cNvSpPr txBox="1"/>
            <p:nvPr/>
          </p:nvSpPr>
          <p:spPr>
            <a:xfrm>
              <a:off x="10947020" y="569166"/>
              <a:ext cx="842209" cy="7389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Join the tokens </a:t>
              </a:r>
              <a:endParaRPr/>
            </a:p>
          </p:txBody>
        </p:sp>
      </p:grpSp>
      <p:pic>
        <p:nvPicPr>
          <p:cNvPr id="305" name="Google Shape;305;p13"/>
          <p:cNvPicPr preferRelativeResize="0"/>
          <p:nvPr/>
        </p:nvPicPr>
        <p:blipFill rotWithShape="1">
          <a:blip r:embed="rId3">
            <a:alphaModFix/>
          </a:blip>
          <a:srcRect b="0" l="0" r="0" t="0"/>
          <a:stretch/>
        </p:blipFill>
        <p:spPr>
          <a:xfrm>
            <a:off x="243451" y="3181542"/>
            <a:ext cx="8961897" cy="29187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4"/>
          <p:cNvSpPr txBox="1"/>
          <p:nvPr>
            <p:ph type="title"/>
          </p:nvPr>
        </p:nvSpPr>
        <p:spPr>
          <a:xfrm>
            <a:off x="381000" y="860699"/>
            <a:ext cx="11430000" cy="49859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2"/>
              </a:buClr>
              <a:buSzPts val="3600"/>
              <a:buFont typeface="Arial"/>
              <a:buNone/>
            </a:pPr>
            <a:r>
              <a:rPr lang="en-US"/>
              <a:t>Visualize the cleaned Text Data</a:t>
            </a:r>
            <a:endParaRPr/>
          </a:p>
        </p:txBody>
      </p:sp>
      <p:sp>
        <p:nvSpPr>
          <p:cNvPr id="311" name="Google Shape;311;p14"/>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pic>
        <p:nvPicPr>
          <p:cNvPr id="312" name="Google Shape;312;p14"/>
          <p:cNvPicPr preferRelativeResize="0"/>
          <p:nvPr/>
        </p:nvPicPr>
        <p:blipFill rotWithShape="1">
          <a:blip r:embed="rId3">
            <a:alphaModFix/>
          </a:blip>
          <a:srcRect b="0" l="0" r="0" t="0"/>
          <a:stretch/>
        </p:blipFill>
        <p:spPr>
          <a:xfrm>
            <a:off x="0" y="2537486"/>
            <a:ext cx="7089059" cy="2640674"/>
          </a:xfrm>
          <a:prstGeom prst="rect">
            <a:avLst/>
          </a:prstGeom>
          <a:noFill/>
          <a:ln>
            <a:noFill/>
          </a:ln>
        </p:spPr>
      </p:pic>
      <p:pic>
        <p:nvPicPr>
          <p:cNvPr id="313" name="Google Shape;313;p14"/>
          <p:cNvPicPr preferRelativeResize="0"/>
          <p:nvPr/>
        </p:nvPicPr>
        <p:blipFill rotWithShape="1">
          <a:blip r:embed="rId4">
            <a:alphaModFix/>
          </a:blip>
          <a:srcRect b="0" l="0" r="0" t="0"/>
          <a:stretch/>
        </p:blipFill>
        <p:spPr>
          <a:xfrm>
            <a:off x="7187381" y="2493417"/>
            <a:ext cx="5004619" cy="26622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5"/>
          <p:cNvSpPr txBox="1"/>
          <p:nvPr>
            <p:ph type="title"/>
          </p:nvPr>
        </p:nvSpPr>
        <p:spPr>
          <a:xfrm>
            <a:off x="381000" y="859536"/>
            <a:ext cx="11430000" cy="49859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2"/>
              </a:buClr>
              <a:buSzPts val="3600"/>
              <a:buFont typeface="Arial"/>
              <a:buNone/>
            </a:pPr>
            <a:r>
              <a:rPr lang="en-US"/>
              <a:t>Visualize the cleaned Headlines Data</a:t>
            </a:r>
            <a:endParaRPr/>
          </a:p>
        </p:txBody>
      </p:sp>
      <p:pic>
        <p:nvPicPr>
          <p:cNvPr id="319" name="Google Shape;319;p15"/>
          <p:cNvPicPr preferRelativeResize="0"/>
          <p:nvPr/>
        </p:nvPicPr>
        <p:blipFill rotWithShape="1">
          <a:blip r:embed="rId3">
            <a:alphaModFix/>
          </a:blip>
          <a:srcRect b="0" l="0" r="0" t="0"/>
          <a:stretch/>
        </p:blipFill>
        <p:spPr>
          <a:xfrm>
            <a:off x="1" y="2542546"/>
            <a:ext cx="6862916" cy="2481738"/>
          </a:xfrm>
          <a:prstGeom prst="rect">
            <a:avLst/>
          </a:prstGeom>
          <a:solidFill>
            <a:srgbClr val="FFFFFF"/>
          </a:solidFill>
          <a:ln>
            <a:noFill/>
          </a:ln>
        </p:spPr>
      </p:pic>
      <p:sp>
        <p:nvSpPr>
          <p:cNvPr id="320" name="Google Shape;320;p15"/>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pic>
        <p:nvPicPr>
          <p:cNvPr id="321" name="Google Shape;321;p15"/>
          <p:cNvPicPr preferRelativeResize="0"/>
          <p:nvPr/>
        </p:nvPicPr>
        <p:blipFill rotWithShape="1">
          <a:blip r:embed="rId4">
            <a:alphaModFix/>
          </a:blip>
          <a:srcRect b="0" l="0" r="0" t="0"/>
          <a:stretch/>
        </p:blipFill>
        <p:spPr>
          <a:xfrm>
            <a:off x="6951406" y="2542546"/>
            <a:ext cx="5240594" cy="2686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6"/>
          <p:cNvSpPr txBox="1"/>
          <p:nvPr>
            <p:ph type="title"/>
          </p:nvPr>
        </p:nvSpPr>
        <p:spPr>
          <a:xfrm>
            <a:off x="36871" y="522810"/>
            <a:ext cx="9687233" cy="4431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200"/>
              <a:buFont typeface="Arial"/>
              <a:buNone/>
            </a:pPr>
            <a:r>
              <a:rPr lang="en-US" sz="3200">
                <a:solidFill>
                  <a:schemeClr val="dk2"/>
                </a:solidFill>
                <a:latin typeface="Arial"/>
                <a:ea typeface="Arial"/>
                <a:cs typeface="Arial"/>
                <a:sym typeface="Arial"/>
              </a:rPr>
              <a:t>Word count distribution in Text and Headline Data</a:t>
            </a:r>
            <a:endParaRPr/>
          </a:p>
        </p:txBody>
      </p:sp>
      <p:sp>
        <p:nvSpPr>
          <p:cNvPr id="327" name="Google Shape;327;p16"/>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28" name="Google Shape;328;p16"/>
          <p:cNvPicPr preferRelativeResize="0"/>
          <p:nvPr/>
        </p:nvPicPr>
        <p:blipFill rotWithShape="1">
          <a:blip r:embed="rId3">
            <a:alphaModFix/>
          </a:blip>
          <a:srcRect b="0" l="0" r="0" t="0"/>
          <a:stretch/>
        </p:blipFill>
        <p:spPr>
          <a:xfrm>
            <a:off x="-18782" y="3895072"/>
            <a:ext cx="3312129" cy="1733291"/>
          </a:xfrm>
          <a:prstGeom prst="rect">
            <a:avLst/>
          </a:prstGeom>
          <a:noFill/>
          <a:ln>
            <a:noFill/>
          </a:ln>
        </p:spPr>
      </p:pic>
      <p:pic>
        <p:nvPicPr>
          <p:cNvPr id="329" name="Google Shape;329;p16"/>
          <p:cNvPicPr preferRelativeResize="0"/>
          <p:nvPr/>
        </p:nvPicPr>
        <p:blipFill rotWithShape="1">
          <a:blip r:embed="rId4">
            <a:alphaModFix/>
          </a:blip>
          <a:srcRect b="0" l="0" r="0" t="0"/>
          <a:stretch/>
        </p:blipFill>
        <p:spPr>
          <a:xfrm>
            <a:off x="56550" y="1220681"/>
            <a:ext cx="3312129" cy="2616353"/>
          </a:xfrm>
          <a:prstGeom prst="rect">
            <a:avLst/>
          </a:prstGeom>
          <a:noFill/>
          <a:ln>
            <a:noFill/>
          </a:ln>
        </p:spPr>
      </p:pic>
      <p:pic>
        <p:nvPicPr>
          <p:cNvPr id="330" name="Google Shape;330;p16"/>
          <p:cNvPicPr preferRelativeResize="0"/>
          <p:nvPr/>
        </p:nvPicPr>
        <p:blipFill rotWithShape="1">
          <a:blip r:embed="rId5">
            <a:alphaModFix/>
          </a:blip>
          <a:srcRect b="0" l="0" r="0" t="0"/>
          <a:stretch/>
        </p:blipFill>
        <p:spPr>
          <a:xfrm>
            <a:off x="3478382" y="1455240"/>
            <a:ext cx="3040406" cy="2439832"/>
          </a:xfrm>
          <a:prstGeom prst="rect">
            <a:avLst/>
          </a:prstGeom>
          <a:noFill/>
          <a:ln>
            <a:noFill/>
          </a:ln>
        </p:spPr>
      </p:pic>
      <p:pic>
        <p:nvPicPr>
          <p:cNvPr id="331" name="Google Shape;331;p16"/>
          <p:cNvPicPr preferRelativeResize="0"/>
          <p:nvPr/>
        </p:nvPicPr>
        <p:blipFill rotWithShape="1">
          <a:blip r:embed="rId6">
            <a:alphaModFix/>
          </a:blip>
          <a:srcRect b="0" l="0" r="0" t="0"/>
          <a:stretch/>
        </p:blipFill>
        <p:spPr>
          <a:xfrm>
            <a:off x="3478381" y="3945500"/>
            <a:ext cx="3040407" cy="1632433"/>
          </a:xfrm>
          <a:prstGeom prst="rect">
            <a:avLst/>
          </a:prstGeom>
          <a:noFill/>
          <a:ln>
            <a:noFill/>
          </a:ln>
        </p:spPr>
      </p:pic>
      <p:pic>
        <p:nvPicPr>
          <p:cNvPr id="332" name="Google Shape;332;p16"/>
          <p:cNvPicPr preferRelativeResize="0"/>
          <p:nvPr/>
        </p:nvPicPr>
        <p:blipFill rotWithShape="1">
          <a:blip r:embed="rId7">
            <a:alphaModFix/>
          </a:blip>
          <a:srcRect b="0" l="0" r="0" t="0"/>
          <a:stretch/>
        </p:blipFill>
        <p:spPr>
          <a:xfrm>
            <a:off x="6586694" y="2421111"/>
            <a:ext cx="5605306" cy="20578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7"/>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Filter the final data based on Max Length</a:t>
            </a:r>
            <a:endParaRPr/>
          </a:p>
        </p:txBody>
      </p:sp>
      <p:pic>
        <p:nvPicPr>
          <p:cNvPr id="338" name="Google Shape;338;p17"/>
          <p:cNvPicPr preferRelativeResize="0"/>
          <p:nvPr>
            <p:ph idx="1" type="body"/>
          </p:nvPr>
        </p:nvPicPr>
        <p:blipFill rotWithShape="1">
          <a:blip r:embed="rId3">
            <a:alphaModFix/>
          </a:blip>
          <a:srcRect b="0" l="0" r="0" t="0"/>
          <a:stretch/>
        </p:blipFill>
        <p:spPr>
          <a:xfrm>
            <a:off x="381000" y="1686012"/>
            <a:ext cx="8977138" cy="3886537"/>
          </a:xfrm>
          <a:prstGeom prst="rect">
            <a:avLst/>
          </a:prstGeom>
          <a:noFill/>
          <a:ln>
            <a:noFill/>
          </a:ln>
        </p:spPr>
      </p:pic>
      <p:sp>
        <p:nvSpPr>
          <p:cNvPr id="339" name="Google Shape;339;p17"/>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8"/>
          <p:cNvSpPr txBox="1"/>
          <p:nvPr>
            <p:ph type="title"/>
          </p:nvPr>
        </p:nvSpPr>
        <p:spPr>
          <a:xfrm>
            <a:off x="341672" y="401226"/>
            <a:ext cx="11430000" cy="3877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2800"/>
              <a:buFont typeface="Arial"/>
              <a:buNone/>
            </a:pPr>
            <a:r>
              <a:rPr lang="en-US" sz="2800"/>
              <a:t>Add START and END tokens &amp; Split the dataset </a:t>
            </a:r>
            <a:endParaRPr/>
          </a:p>
        </p:txBody>
      </p:sp>
      <p:sp>
        <p:nvSpPr>
          <p:cNvPr id="346" name="Google Shape;346;p18"/>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47" name="Google Shape;347;p18"/>
          <p:cNvPicPr preferRelativeResize="0"/>
          <p:nvPr/>
        </p:nvPicPr>
        <p:blipFill rotWithShape="1">
          <a:blip r:embed="rId3">
            <a:alphaModFix/>
          </a:blip>
          <a:srcRect b="0" l="0" r="0" t="0"/>
          <a:stretch/>
        </p:blipFill>
        <p:spPr>
          <a:xfrm>
            <a:off x="302344" y="1090756"/>
            <a:ext cx="9492224" cy="3005961"/>
          </a:xfrm>
          <a:prstGeom prst="rect">
            <a:avLst/>
          </a:prstGeom>
          <a:noFill/>
          <a:ln>
            <a:noFill/>
          </a:ln>
        </p:spPr>
      </p:pic>
      <p:pic>
        <p:nvPicPr>
          <p:cNvPr id="348" name="Google Shape;348;p18"/>
          <p:cNvPicPr preferRelativeResize="0"/>
          <p:nvPr/>
        </p:nvPicPr>
        <p:blipFill rotWithShape="1">
          <a:blip r:embed="rId4">
            <a:alphaModFix/>
          </a:blip>
          <a:srcRect b="0" l="0" r="0" t="0"/>
          <a:stretch/>
        </p:blipFill>
        <p:spPr>
          <a:xfrm>
            <a:off x="302344" y="4204869"/>
            <a:ext cx="9220999" cy="18746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9"/>
          <p:cNvSpPr txBox="1"/>
          <p:nvPr>
            <p:ph type="title"/>
          </p:nvPr>
        </p:nvSpPr>
        <p:spPr>
          <a:xfrm>
            <a:off x="381000" y="916099"/>
            <a:ext cx="11430000" cy="4431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200"/>
              <a:buFont typeface="Arial"/>
              <a:buNone/>
            </a:pPr>
            <a:r>
              <a:rPr lang="en-US" sz="3200"/>
              <a:t>Tokenize the Training and Validation data</a:t>
            </a:r>
            <a:endParaRPr/>
          </a:p>
        </p:txBody>
      </p:sp>
      <p:sp>
        <p:nvSpPr>
          <p:cNvPr id="354" name="Google Shape;354;p19"/>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55" name="Google Shape;355;p19"/>
          <p:cNvPicPr preferRelativeResize="0"/>
          <p:nvPr/>
        </p:nvPicPr>
        <p:blipFill rotWithShape="1">
          <a:blip r:embed="rId3">
            <a:alphaModFix/>
          </a:blip>
          <a:srcRect b="0" l="0" r="17070" t="0"/>
          <a:stretch/>
        </p:blipFill>
        <p:spPr>
          <a:xfrm>
            <a:off x="5975378" y="2094148"/>
            <a:ext cx="5744674" cy="3132091"/>
          </a:xfrm>
          <a:prstGeom prst="rect">
            <a:avLst/>
          </a:prstGeom>
          <a:noFill/>
          <a:ln>
            <a:noFill/>
          </a:ln>
        </p:spPr>
      </p:pic>
      <p:pic>
        <p:nvPicPr>
          <p:cNvPr id="356" name="Google Shape;356;p19"/>
          <p:cNvPicPr preferRelativeResize="0"/>
          <p:nvPr/>
        </p:nvPicPr>
        <p:blipFill rotWithShape="1">
          <a:blip r:embed="rId4">
            <a:alphaModFix/>
          </a:blip>
          <a:srcRect b="0" l="0" r="5398" t="0"/>
          <a:stretch/>
        </p:blipFill>
        <p:spPr>
          <a:xfrm>
            <a:off x="210529" y="2124630"/>
            <a:ext cx="5443019" cy="31016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
          <p:cNvSpPr txBox="1"/>
          <p:nvPr>
            <p:ph idx="12" type="sldNum"/>
          </p:nvPr>
        </p:nvSpPr>
        <p:spPr>
          <a:xfrm>
            <a:off x="8610600" y="755096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45" name="Google Shape;145;p2"/>
          <p:cNvSpPr txBox="1"/>
          <p:nvPr>
            <p:ph type="ctrTitle"/>
          </p:nvPr>
        </p:nvSpPr>
        <p:spPr>
          <a:xfrm>
            <a:off x="403122" y="1803301"/>
            <a:ext cx="9144000" cy="2387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4000"/>
              <a:buFont typeface="Times New Roman"/>
              <a:buNone/>
            </a:pPr>
            <a:r>
              <a:rPr i="1" lang="en-US" sz="4000">
                <a:latin typeface="Times New Roman"/>
                <a:ea typeface="Times New Roman"/>
                <a:cs typeface="Times New Roman"/>
                <a:sym typeface="Times New Roman"/>
              </a:rPr>
              <a:t>Text summarization using Sequence-to-Sequence Architecture with LSTMs</a:t>
            </a:r>
            <a:endParaRPr sz="4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0"/>
          <p:cNvSpPr txBox="1"/>
          <p:nvPr>
            <p:ph type="title"/>
          </p:nvPr>
        </p:nvSpPr>
        <p:spPr>
          <a:xfrm>
            <a:off x="361336" y="280594"/>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Model Fitting</a:t>
            </a:r>
            <a:endParaRPr/>
          </a:p>
        </p:txBody>
      </p:sp>
      <p:pic>
        <p:nvPicPr>
          <p:cNvPr id="362" name="Google Shape;362;p20"/>
          <p:cNvPicPr preferRelativeResize="0"/>
          <p:nvPr/>
        </p:nvPicPr>
        <p:blipFill rotWithShape="1">
          <a:blip r:embed="rId3">
            <a:alphaModFix/>
          </a:blip>
          <a:srcRect b="0" l="0" r="0" t="0"/>
          <a:stretch/>
        </p:blipFill>
        <p:spPr>
          <a:xfrm>
            <a:off x="294225" y="938925"/>
            <a:ext cx="6106100" cy="5113875"/>
          </a:xfrm>
          <a:prstGeom prst="rect">
            <a:avLst/>
          </a:prstGeom>
          <a:solidFill>
            <a:srgbClr val="FFFFFF"/>
          </a:solidFill>
          <a:ln>
            <a:noFill/>
          </a:ln>
        </p:spPr>
      </p:pic>
      <p:sp>
        <p:nvSpPr>
          <p:cNvPr id="363" name="Google Shape;363;p20"/>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pic>
        <p:nvPicPr>
          <p:cNvPr id="364" name="Google Shape;364;p20"/>
          <p:cNvPicPr preferRelativeResize="0"/>
          <p:nvPr/>
        </p:nvPicPr>
        <p:blipFill>
          <a:blip r:embed="rId4">
            <a:alphaModFix/>
          </a:blip>
          <a:stretch>
            <a:fillRect/>
          </a:stretch>
        </p:blipFill>
        <p:spPr>
          <a:xfrm>
            <a:off x="6781325" y="1845992"/>
            <a:ext cx="5210175" cy="3962400"/>
          </a:xfrm>
          <a:prstGeom prst="rect">
            <a:avLst/>
          </a:prstGeom>
          <a:noFill/>
          <a:ln>
            <a:noFill/>
          </a:ln>
        </p:spPr>
      </p:pic>
      <p:sp>
        <p:nvSpPr>
          <p:cNvPr id="365" name="Google Shape;365;p20"/>
          <p:cNvSpPr txBox="1"/>
          <p:nvPr/>
        </p:nvSpPr>
        <p:spPr>
          <a:xfrm>
            <a:off x="6991400" y="803250"/>
            <a:ext cx="4915200" cy="682800"/>
          </a:xfrm>
          <a:prstGeom prst="rect">
            <a:avLst/>
          </a:prstGeom>
          <a:solidFill>
            <a:srgbClr val="D6D6DA"/>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2000">
                <a:solidFill>
                  <a:schemeClr val="dk2"/>
                </a:solidFill>
              </a:rPr>
              <a:t>Model Loss decreases over 50 epochs from 4.88 to 2.21</a:t>
            </a:r>
            <a:endParaRPr b="1" sz="20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1"/>
          <p:cNvSpPr txBox="1"/>
          <p:nvPr>
            <p:ph type="title"/>
          </p:nvPr>
        </p:nvSpPr>
        <p:spPr>
          <a:xfrm>
            <a:off x="351504" y="807940"/>
            <a:ext cx="11430000" cy="443198"/>
          </a:xfrm>
          <a:prstGeom prst="rect">
            <a:avLst/>
          </a:prstGeom>
          <a:solidFill>
            <a:schemeClr val="lt1"/>
          </a:solid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200"/>
              <a:buFont typeface="Arial"/>
              <a:buNone/>
            </a:pPr>
            <a:r>
              <a:rPr lang="en-US" sz="3200">
                <a:solidFill>
                  <a:schemeClr val="dk2"/>
                </a:solidFill>
                <a:latin typeface="Arial"/>
                <a:ea typeface="Arial"/>
                <a:cs typeface="Arial"/>
                <a:sym typeface="Arial"/>
              </a:rPr>
              <a:t>Inference -- Set up inference for the encoder and decoder</a:t>
            </a:r>
            <a:endParaRPr/>
          </a:p>
        </p:txBody>
      </p:sp>
      <p:sp>
        <p:nvSpPr>
          <p:cNvPr id="371" name="Google Shape;371;p21"/>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72" name="Google Shape;372;p21"/>
          <p:cNvPicPr preferRelativeResize="0"/>
          <p:nvPr/>
        </p:nvPicPr>
        <p:blipFill rotWithShape="1">
          <a:blip r:embed="rId3">
            <a:alphaModFix/>
          </a:blip>
          <a:srcRect b="0" l="0" r="0" t="0"/>
          <a:stretch/>
        </p:blipFill>
        <p:spPr>
          <a:xfrm>
            <a:off x="381000" y="1843637"/>
            <a:ext cx="9175275" cy="36426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2"/>
          <p:cNvSpPr txBox="1"/>
          <p:nvPr>
            <p:ph type="title"/>
          </p:nvPr>
        </p:nvSpPr>
        <p:spPr>
          <a:xfrm>
            <a:off x="371167" y="345828"/>
            <a:ext cx="8880987" cy="4431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200"/>
              <a:buFont typeface="Arial"/>
              <a:buNone/>
            </a:pPr>
            <a:r>
              <a:rPr lang="en-US" sz="3200"/>
              <a:t>Implementation of the inference process</a:t>
            </a:r>
            <a:endParaRPr/>
          </a:p>
        </p:txBody>
      </p:sp>
      <p:pic>
        <p:nvPicPr>
          <p:cNvPr id="378" name="Google Shape;378;p22"/>
          <p:cNvPicPr preferRelativeResize="0"/>
          <p:nvPr/>
        </p:nvPicPr>
        <p:blipFill rotWithShape="1">
          <a:blip r:embed="rId3">
            <a:alphaModFix/>
          </a:blip>
          <a:srcRect b="0" l="0" r="0" t="0"/>
          <a:stretch/>
        </p:blipFill>
        <p:spPr>
          <a:xfrm>
            <a:off x="1364205" y="961241"/>
            <a:ext cx="6894909" cy="5222894"/>
          </a:xfrm>
          <a:prstGeom prst="rect">
            <a:avLst/>
          </a:prstGeom>
          <a:noFill/>
          <a:ln>
            <a:noFill/>
          </a:ln>
        </p:spPr>
      </p:pic>
      <p:sp>
        <p:nvSpPr>
          <p:cNvPr id="379" name="Google Shape;379;p22"/>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3"/>
          <p:cNvSpPr txBox="1"/>
          <p:nvPr>
            <p:ph type="title"/>
          </p:nvPr>
        </p:nvSpPr>
        <p:spPr>
          <a:xfrm>
            <a:off x="381000" y="491613"/>
            <a:ext cx="11430000" cy="867684"/>
          </a:xfrm>
          <a:prstGeom prst="rect">
            <a:avLst/>
          </a:prstGeom>
          <a:solidFill>
            <a:schemeClr val="lt1"/>
          </a:solid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2"/>
              </a:buClr>
              <a:buSzPts val="2800"/>
              <a:buFont typeface="Arial"/>
              <a:buNone/>
            </a:pPr>
            <a:r>
              <a:rPr lang="en-US" sz="2800"/>
              <a:t>Convert an integer sequence to a word sequence for summary as well as Text</a:t>
            </a:r>
            <a:endParaRPr/>
          </a:p>
        </p:txBody>
      </p:sp>
      <p:pic>
        <p:nvPicPr>
          <p:cNvPr descr="A screenshot of a computer&#10;&#10;Description automatically generated" id="385" name="Google Shape;385;p23"/>
          <p:cNvPicPr preferRelativeResize="0"/>
          <p:nvPr/>
        </p:nvPicPr>
        <p:blipFill rotWithShape="1">
          <a:blip r:embed="rId3">
            <a:alphaModFix/>
          </a:blip>
          <a:srcRect b="0" l="0" r="0" t="0"/>
          <a:stretch/>
        </p:blipFill>
        <p:spPr>
          <a:xfrm>
            <a:off x="263013" y="2108347"/>
            <a:ext cx="11430000" cy="2943225"/>
          </a:xfrm>
          <a:prstGeom prst="rect">
            <a:avLst/>
          </a:prstGeom>
          <a:noFill/>
          <a:ln>
            <a:noFill/>
          </a:ln>
        </p:spPr>
      </p:pic>
      <p:sp>
        <p:nvSpPr>
          <p:cNvPr id="386" name="Google Shape;386;p23"/>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4"/>
          <p:cNvSpPr txBox="1"/>
          <p:nvPr>
            <p:ph type="title"/>
          </p:nvPr>
        </p:nvSpPr>
        <p:spPr>
          <a:xfrm>
            <a:off x="381000" y="55589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Summaries generated by the model</a:t>
            </a:r>
            <a:endParaRPr/>
          </a:p>
        </p:txBody>
      </p:sp>
      <p:sp>
        <p:nvSpPr>
          <p:cNvPr id="392" name="Google Shape;392;p24"/>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93" name="Google Shape;393;p24"/>
          <p:cNvPicPr preferRelativeResize="0"/>
          <p:nvPr/>
        </p:nvPicPr>
        <p:blipFill rotWithShape="1">
          <a:blip r:embed="rId3">
            <a:alphaModFix/>
          </a:blip>
          <a:srcRect b="0" l="0" r="0" t="0"/>
          <a:stretch/>
        </p:blipFill>
        <p:spPr>
          <a:xfrm>
            <a:off x="381000" y="1451055"/>
            <a:ext cx="8949948" cy="1485943"/>
          </a:xfrm>
          <a:prstGeom prst="rect">
            <a:avLst/>
          </a:prstGeom>
          <a:noFill/>
          <a:ln>
            <a:noFill/>
          </a:ln>
        </p:spPr>
      </p:pic>
      <p:sp>
        <p:nvSpPr>
          <p:cNvPr id="394" name="Google Shape;394;p24"/>
          <p:cNvSpPr txBox="1"/>
          <p:nvPr/>
        </p:nvSpPr>
        <p:spPr>
          <a:xfrm>
            <a:off x="560439" y="3077497"/>
            <a:ext cx="8573700" cy="3037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US" sz="1800">
                <a:solidFill>
                  <a:srgbClr val="212121"/>
                </a:solidFill>
                <a:latin typeface="Courier New"/>
                <a:ea typeface="Courier New"/>
                <a:cs typeface="Courier New"/>
                <a:sym typeface="Courier New"/>
              </a:rPr>
              <a:t>Text: </a:t>
            </a:r>
            <a:r>
              <a:rPr lang="en-US" sz="1800">
                <a:solidFill>
                  <a:srgbClr val="212121"/>
                </a:solidFill>
                <a:latin typeface="Courier New"/>
                <a:ea typeface="Courier New"/>
                <a:cs typeface="Courier New"/>
                <a:sym typeface="Courier New"/>
              </a:rPr>
              <a:t>president donald trump level trust russia deteriorated russian president vladimir putin said comes launched missile strike russian ally syria response chemical attack russia said strike amounted aggression sovereign nation violation international law</a:t>
            </a:r>
            <a:r>
              <a:rPr b="1" lang="en-US" sz="1800">
                <a:solidFill>
                  <a:srgbClr val="212121"/>
                </a:solidFill>
                <a:latin typeface="Courier New"/>
                <a:ea typeface="Courier New"/>
                <a:cs typeface="Courier New"/>
                <a:sym typeface="Courier New"/>
              </a:rPr>
              <a:t> </a:t>
            </a:r>
            <a:endParaRPr b="1"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rgbClr val="212121"/>
                </a:solidFill>
                <a:latin typeface="Courier New"/>
                <a:ea typeface="Courier New"/>
                <a:cs typeface="Courier New"/>
                <a:sym typeface="Courier New"/>
              </a:rPr>
              <a:t>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b="1" lang="en-US" sz="1800">
                <a:solidFill>
                  <a:schemeClr val="accent1"/>
                </a:solidFill>
                <a:latin typeface="Courier New"/>
                <a:ea typeface="Courier New"/>
                <a:cs typeface="Courier New"/>
                <a:sym typeface="Courier New"/>
              </a:rPr>
              <a:t>Original Headline:</a:t>
            </a:r>
            <a:r>
              <a:rPr lang="en-US" sz="1800">
                <a:solidFill>
                  <a:srgbClr val="212121"/>
                </a:solidFill>
                <a:latin typeface="Courier New"/>
                <a:ea typeface="Courier New"/>
                <a:cs typeface="Courier New"/>
                <a:sym typeface="Courier New"/>
              </a:rPr>
              <a:t> trust russia trump putin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rgbClr val="212121"/>
                </a:solidFill>
                <a:latin typeface="Courier New"/>
                <a:ea typeface="Courier New"/>
                <a:cs typeface="Courier New"/>
                <a:sym typeface="Courier New"/>
              </a:rPr>
              <a:t>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b="1" lang="en-US" sz="1800">
                <a:solidFill>
                  <a:schemeClr val="accent2"/>
                </a:solidFill>
                <a:latin typeface="Courier New"/>
                <a:ea typeface="Courier New"/>
                <a:cs typeface="Courier New"/>
                <a:sym typeface="Courier New"/>
              </a:rPr>
              <a:t>Predicted Headline:</a:t>
            </a:r>
            <a:r>
              <a:rPr lang="en-US" sz="1800">
                <a:solidFill>
                  <a:srgbClr val="212121"/>
                </a:solidFill>
                <a:latin typeface="Courier New"/>
                <a:ea typeface="Courier New"/>
                <a:cs typeface="Courier New"/>
                <a:sym typeface="Courier New"/>
              </a:rPr>
              <a:t>  trump russia calls putin russia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Sofia"/>
              <a:ea typeface="Sofia"/>
              <a:cs typeface="Sofia"/>
              <a:sym typeface="Sof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5"/>
          <p:cNvSpPr txBox="1"/>
          <p:nvPr>
            <p:ph type="title"/>
          </p:nvPr>
        </p:nvSpPr>
        <p:spPr>
          <a:xfrm>
            <a:off x="381000" y="398583"/>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Summaries generated by the model:</a:t>
            </a:r>
            <a:endParaRPr/>
          </a:p>
        </p:txBody>
      </p:sp>
      <p:sp>
        <p:nvSpPr>
          <p:cNvPr id="401" name="Google Shape;401;p25"/>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02" name="Google Shape;402;p25"/>
          <p:cNvSpPr txBox="1"/>
          <p:nvPr/>
        </p:nvSpPr>
        <p:spPr>
          <a:xfrm>
            <a:off x="398206" y="973393"/>
            <a:ext cx="11430000" cy="59808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Sofia"/>
              <a:ea typeface="Sofia"/>
              <a:cs typeface="Sofia"/>
              <a:sym typeface="Sofia"/>
            </a:endParaRPr>
          </a:p>
          <a:p>
            <a:pPr indent="0" lvl="0" marL="0" marR="0" rtl="0" algn="l">
              <a:lnSpc>
                <a:spcPct val="107000"/>
              </a:lnSpc>
              <a:spcBef>
                <a:spcPts val="0"/>
              </a:spcBef>
              <a:spcAft>
                <a:spcPts val="0"/>
              </a:spcAft>
              <a:buNone/>
            </a:pPr>
            <a:r>
              <a:rPr lang="en-US" sz="1800">
                <a:solidFill>
                  <a:srgbClr val="212121"/>
                </a:solidFill>
                <a:latin typeface="Courier New"/>
                <a:ea typeface="Courier New"/>
                <a:cs typeface="Courier New"/>
                <a:sym typeface="Courier New"/>
              </a:rPr>
              <a:t>Text: indian american billionaire founder therapeutics john kapoor resigned company board days arrested charges bribery accused bribing doctors prescribe firm opioid painkillers also resigned chairman director generic drugmaker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rgbClr val="212121"/>
                </a:solidFill>
                <a:latin typeface="Courier New"/>
                <a:ea typeface="Courier New"/>
                <a:cs typeface="Courier New"/>
                <a:sym typeface="Courier New"/>
              </a:rPr>
              <a:t>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b="1" lang="en-US" sz="1800">
                <a:solidFill>
                  <a:schemeClr val="accent1"/>
                </a:solidFill>
                <a:latin typeface="Courier New"/>
                <a:ea typeface="Courier New"/>
                <a:cs typeface="Courier New"/>
                <a:sym typeface="Courier New"/>
              </a:rPr>
              <a:t>Original Headline:</a:t>
            </a:r>
            <a:r>
              <a:rPr lang="en-US" sz="1800">
                <a:solidFill>
                  <a:srgbClr val="212121"/>
                </a:solidFill>
                <a:latin typeface="Courier New"/>
                <a:ea typeface="Courier New"/>
                <a:cs typeface="Courier New"/>
                <a:sym typeface="Courier New"/>
              </a:rPr>
              <a:t> indian american billionaire resigns bribe case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b="1" lang="en-US" sz="1800">
                <a:solidFill>
                  <a:srgbClr val="C00000"/>
                </a:solidFill>
                <a:latin typeface="Courier New"/>
                <a:ea typeface="Courier New"/>
                <a:cs typeface="Courier New"/>
                <a:sym typeface="Courier New"/>
              </a:rPr>
              <a:t>Predicted Headline: </a:t>
            </a:r>
            <a:r>
              <a:rPr lang="en-US" sz="1800">
                <a:solidFill>
                  <a:srgbClr val="212121"/>
                </a:solidFill>
                <a:latin typeface="Courier New"/>
                <a:ea typeface="Courier New"/>
                <a:cs typeface="Courier New"/>
                <a:sym typeface="Courier New"/>
              </a:rPr>
              <a:t> billionaire founder resigns billionaire</a:t>
            </a:r>
            <a:endParaRPr/>
          </a:p>
          <a:p>
            <a:pPr indent="0" lvl="0" marL="0" marR="0" rtl="0" algn="l">
              <a:lnSpc>
                <a:spcPct val="107000"/>
              </a:lnSpc>
              <a:spcBef>
                <a:spcPts val="0"/>
              </a:spcBef>
              <a:spcAft>
                <a:spcPts val="0"/>
              </a:spcAft>
              <a:buNone/>
            </a:pPr>
            <a:r>
              <a:t/>
            </a:r>
            <a:endParaRPr sz="1800">
              <a:solidFill>
                <a:srgbClr val="212121"/>
              </a:solidFill>
              <a:latin typeface="Courier New"/>
              <a:ea typeface="Courier New"/>
              <a:cs typeface="Courier New"/>
              <a:sym typeface="Courier New"/>
            </a:endParaRPr>
          </a:p>
          <a:p>
            <a:pPr indent="0" lvl="0" marL="0" marR="0" rtl="0" algn="l">
              <a:lnSpc>
                <a:spcPct val="107000"/>
              </a:lnSpc>
              <a:spcBef>
                <a:spcPts val="0"/>
              </a:spcBef>
              <a:spcAft>
                <a:spcPts val="0"/>
              </a:spcAft>
              <a:buNone/>
            </a:pPr>
            <a:r>
              <a:t/>
            </a:r>
            <a:endParaRPr sz="1800">
              <a:solidFill>
                <a:srgbClr val="212121"/>
              </a:solidFill>
              <a:latin typeface="Courier New"/>
              <a:ea typeface="Courier New"/>
              <a:cs typeface="Courier New"/>
              <a:sym typeface="Courier New"/>
            </a:endParaRPr>
          </a:p>
          <a:p>
            <a:pPr indent="0" lvl="0" marL="0" marR="0" rtl="0" algn="l">
              <a:lnSpc>
                <a:spcPct val="107000"/>
              </a:lnSpc>
              <a:spcBef>
                <a:spcPts val="0"/>
              </a:spcBef>
              <a:spcAft>
                <a:spcPts val="0"/>
              </a:spcAft>
              <a:buNone/>
            </a:pPr>
            <a:r>
              <a:rPr lang="en-US" sz="1800">
                <a:solidFill>
                  <a:srgbClr val="212121"/>
                </a:solidFill>
                <a:latin typeface="Courier New"/>
                <a:ea typeface="Courier New"/>
                <a:cs typeface="Courier New"/>
                <a:sym typeface="Courier New"/>
              </a:rPr>
              <a:t>Text: north korea said weapons directed south korea russia china official dialogue held first time two years north south korea agreed hold military talks avoid accidental conflict north korea also announced participation winter olympics south korea next month.</a:t>
            </a:r>
            <a:endParaRPr/>
          </a:p>
          <a:p>
            <a:pPr indent="0" lvl="0" marL="0" marR="0" rtl="0" algn="l">
              <a:lnSpc>
                <a:spcPct val="107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b="1" lang="en-US" sz="1800">
                <a:solidFill>
                  <a:schemeClr val="dk2"/>
                </a:solidFill>
                <a:latin typeface="Courier New"/>
                <a:ea typeface="Courier New"/>
                <a:cs typeface="Courier New"/>
                <a:sym typeface="Courier New"/>
              </a:rPr>
              <a:t>Original Headline:</a:t>
            </a:r>
            <a:r>
              <a:rPr lang="en-US" sz="1800">
                <a:solidFill>
                  <a:srgbClr val="212121"/>
                </a:solidFill>
                <a:latin typeface="Courier New"/>
                <a:ea typeface="Courier New"/>
                <a:cs typeface="Courier New"/>
                <a:sym typeface="Courier New"/>
              </a:rPr>
              <a:t> korea says weapons directed korea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b="1" lang="en-US" sz="1800">
                <a:solidFill>
                  <a:srgbClr val="C00000"/>
                </a:solidFill>
                <a:latin typeface="Courier New"/>
                <a:ea typeface="Courier New"/>
                <a:cs typeface="Courier New"/>
                <a:sym typeface="Courier New"/>
              </a:rPr>
              <a:t>Predicted Headline:</a:t>
            </a:r>
            <a:r>
              <a:rPr lang="en-US" sz="1800">
                <a:solidFill>
                  <a:srgbClr val="212121"/>
                </a:solidFill>
                <a:latin typeface="Courier New"/>
                <a:ea typeface="Courier New"/>
                <a:cs typeface="Courier New"/>
                <a:sym typeface="Courier New"/>
              </a:rPr>
              <a:t>  korea korea vows hold nukes</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rgbClr val="212121"/>
                </a:solidFill>
                <a:latin typeface="Courier New"/>
                <a:ea typeface="Courier New"/>
                <a:cs typeface="Courier New"/>
                <a:sym typeface="Courier New"/>
              </a:rPr>
              <a:t>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US" sz="1800">
                <a:solidFill>
                  <a:srgbClr val="212121"/>
                </a:solidFill>
                <a:latin typeface="Courier New"/>
                <a:ea typeface="Courier New"/>
                <a:cs typeface="Courier New"/>
                <a:sym typeface="Courier New"/>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Sofia"/>
              <a:ea typeface="Sofia"/>
              <a:cs typeface="Sofia"/>
              <a:sym typeface="Sof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6"/>
          <p:cNvSpPr txBox="1"/>
          <p:nvPr>
            <p:ph type="title"/>
          </p:nvPr>
        </p:nvSpPr>
        <p:spPr>
          <a:xfrm>
            <a:off x="381000" y="632099"/>
            <a:ext cx="11430000" cy="4986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Limitations of the Model: Future Work</a:t>
            </a:r>
            <a:endParaRPr/>
          </a:p>
        </p:txBody>
      </p:sp>
      <p:sp>
        <p:nvSpPr>
          <p:cNvPr id="409" name="Google Shape;409;p26"/>
          <p:cNvSpPr txBox="1"/>
          <p:nvPr>
            <p:ph idx="1" type="body"/>
          </p:nvPr>
        </p:nvSpPr>
        <p:spPr>
          <a:xfrm>
            <a:off x="304800" y="1407325"/>
            <a:ext cx="11430000" cy="45099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1800"/>
              </a:spcBef>
              <a:spcAft>
                <a:spcPts val="0"/>
              </a:spcAft>
              <a:buClr>
                <a:schemeClr val="accent2"/>
              </a:buClr>
              <a:buSzPts val="1900"/>
              <a:buNone/>
            </a:pPr>
            <a:r>
              <a:t/>
            </a:r>
            <a:endParaRPr/>
          </a:p>
          <a:p>
            <a:pPr indent="-349250" lvl="0" marL="457200" rtl="0" algn="l">
              <a:lnSpc>
                <a:spcPct val="100000"/>
              </a:lnSpc>
              <a:spcBef>
                <a:spcPts val="1800"/>
              </a:spcBef>
              <a:spcAft>
                <a:spcPts val="0"/>
              </a:spcAft>
              <a:buClr>
                <a:schemeClr val="accent2"/>
              </a:buClr>
              <a:buSzPts val="1900"/>
              <a:buChar char="●"/>
            </a:pPr>
            <a:r>
              <a:rPr lang="en-US"/>
              <a:t>We would like to add an attention layer to the LSTM model.</a:t>
            </a:r>
            <a:endParaRPr/>
          </a:p>
          <a:p>
            <a:pPr indent="0" lvl="0" marL="457200" rtl="0" algn="l">
              <a:lnSpc>
                <a:spcPct val="100000"/>
              </a:lnSpc>
              <a:spcBef>
                <a:spcPts val="1800"/>
              </a:spcBef>
              <a:spcAft>
                <a:spcPts val="0"/>
              </a:spcAft>
              <a:buClr>
                <a:schemeClr val="accent2"/>
              </a:buClr>
              <a:buSzPts val="1900"/>
              <a:buNone/>
            </a:pPr>
            <a:r>
              <a:t/>
            </a:r>
            <a:endParaRPr/>
          </a:p>
          <a:p>
            <a:pPr indent="-349250" lvl="0" marL="457200" rtl="0" algn="l">
              <a:lnSpc>
                <a:spcPct val="100000"/>
              </a:lnSpc>
              <a:spcBef>
                <a:spcPts val="1800"/>
              </a:spcBef>
              <a:spcAft>
                <a:spcPts val="0"/>
              </a:spcAft>
              <a:buClr>
                <a:schemeClr val="accent2"/>
              </a:buClr>
              <a:buSzPts val="1900"/>
              <a:buChar char="●"/>
            </a:pPr>
            <a:r>
              <a:rPr lang="en-US"/>
              <a:t>We would like to add additional Bi-directional LSTMS and GRU layers to see a better performance.</a:t>
            </a:r>
            <a:endParaRPr/>
          </a:p>
          <a:p>
            <a:pPr indent="0" lvl="0" marL="0" rtl="0" algn="l">
              <a:lnSpc>
                <a:spcPct val="100000"/>
              </a:lnSpc>
              <a:spcBef>
                <a:spcPts val="1800"/>
              </a:spcBef>
              <a:spcAft>
                <a:spcPts val="0"/>
              </a:spcAft>
              <a:buClr>
                <a:schemeClr val="accent2"/>
              </a:buClr>
              <a:buSzPts val="1900"/>
              <a:buNone/>
            </a:pPr>
            <a:r>
              <a:t/>
            </a:r>
            <a:endParaRPr/>
          </a:p>
          <a:p>
            <a:pPr indent="-349250" lvl="0" marL="457200" rtl="0" algn="l">
              <a:lnSpc>
                <a:spcPct val="100000"/>
              </a:lnSpc>
              <a:spcBef>
                <a:spcPts val="1800"/>
              </a:spcBef>
              <a:spcAft>
                <a:spcPts val="0"/>
              </a:spcAft>
              <a:buClr>
                <a:schemeClr val="accent2"/>
              </a:buClr>
              <a:buSzPts val="1900"/>
              <a:buChar char="●"/>
            </a:pPr>
            <a:r>
              <a:rPr lang="en-US"/>
              <a:t>Reduce model training time by reducing the no. of Epochs to see if we get same results.</a:t>
            </a:r>
            <a:endParaRPr/>
          </a:p>
          <a:p>
            <a:pPr indent="0" lvl="0" marL="0" rtl="0" algn="l">
              <a:lnSpc>
                <a:spcPct val="100000"/>
              </a:lnSpc>
              <a:spcBef>
                <a:spcPts val="1800"/>
              </a:spcBef>
              <a:spcAft>
                <a:spcPts val="0"/>
              </a:spcAft>
              <a:buClr>
                <a:schemeClr val="accent2"/>
              </a:buClr>
              <a:buSzPts val="1900"/>
              <a:buNone/>
            </a:pPr>
            <a:r>
              <a:t/>
            </a:r>
            <a:endParaRPr/>
          </a:p>
          <a:p>
            <a:pPr indent="-349250" lvl="0" marL="457200" rtl="0" algn="l">
              <a:lnSpc>
                <a:spcPct val="100000"/>
              </a:lnSpc>
              <a:spcBef>
                <a:spcPts val="1800"/>
              </a:spcBef>
              <a:spcAft>
                <a:spcPts val="0"/>
              </a:spcAft>
              <a:buClr>
                <a:schemeClr val="accent2"/>
              </a:buClr>
              <a:buSzPts val="1900"/>
              <a:buChar char="●"/>
            </a:pPr>
            <a:r>
              <a:rPr lang="en-US"/>
              <a:t>Calculate the BLEU Score to compare models.</a:t>
            </a:r>
            <a:endParaRPr/>
          </a:p>
        </p:txBody>
      </p:sp>
      <p:sp>
        <p:nvSpPr>
          <p:cNvPr id="410" name="Google Shape;410;p26"/>
          <p:cNvSpPr txBox="1"/>
          <p:nvPr>
            <p:ph idx="12" type="sldNum"/>
          </p:nvPr>
        </p:nvSpPr>
        <p:spPr>
          <a:xfrm>
            <a:off x="47244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27"/>
          <p:cNvPicPr preferRelativeResize="0"/>
          <p:nvPr/>
        </p:nvPicPr>
        <p:blipFill rotWithShape="1">
          <a:blip r:embed="rId3">
            <a:alphaModFix/>
          </a:blip>
          <a:srcRect b="0" l="0" r="0" t="0"/>
          <a:stretch/>
        </p:blipFill>
        <p:spPr>
          <a:xfrm flipH="1">
            <a:off x="7960434" y="3800635"/>
            <a:ext cx="3699129" cy="2446864"/>
          </a:xfrm>
          <a:prstGeom prst="rect">
            <a:avLst/>
          </a:prstGeom>
          <a:noFill/>
          <a:ln>
            <a:noFill/>
          </a:ln>
        </p:spPr>
      </p:pic>
      <p:sp>
        <p:nvSpPr>
          <p:cNvPr id="416" name="Google Shape;416;p27"/>
          <p:cNvSpPr/>
          <p:nvPr/>
        </p:nvSpPr>
        <p:spPr>
          <a:xfrm>
            <a:off x="3228243" y="2542339"/>
            <a:ext cx="3423087" cy="12056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2"/>
              </a:buClr>
              <a:buSzPts val="5130"/>
              <a:buFont typeface="Arial"/>
              <a:buNone/>
            </a:pPr>
            <a:r>
              <a:rPr b="1" i="1" lang="en-US" sz="5400">
                <a:solidFill>
                  <a:schemeClr val="dk2"/>
                </a:solidFill>
                <a:latin typeface="Times New Roman"/>
                <a:ea typeface="Times New Roman"/>
                <a:cs typeface="Times New Roman"/>
                <a:sym typeface="Times New Roman"/>
              </a:rPr>
              <a:t>Questions?</a:t>
            </a:r>
            <a:endParaRPr/>
          </a:p>
        </p:txBody>
      </p:sp>
      <p:sp>
        <p:nvSpPr>
          <p:cNvPr id="417" name="Google Shape;417;p27"/>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8"/>
          <p:cNvSpPr txBox="1"/>
          <p:nvPr>
            <p:ph type="title"/>
          </p:nvPr>
        </p:nvSpPr>
        <p:spPr>
          <a:xfrm>
            <a:off x="1332232" y="2792932"/>
            <a:ext cx="8190227" cy="609398"/>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lt1"/>
              </a:buClr>
              <a:buSzPts val="4400"/>
              <a:buFont typeface="Arial"/>
              <a:buNone/>
            </a:pPr>
            <a:r>
              <a:rPr lang="en-US" sz="4400">
                <a:latin typeface="Arial"/>
                <a:ea typeface="Arial"/>
                <a:cs typeface="Arial"/>
                <a:sym typeface="Arial"/>
              </a:rPr>
              <a:t>Thank you!</a:t>
            </a:r>
            <a:endParaRPr sz="4400"/>
          </a:p>
        </p:txBody>
      </p:sp>
      <p:sp>
        <p:nvSpPr>
          <p:cNvPr id="423" name="Google Shape;423;p28"/>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
          <p:cNvSpPr txBox="1"/>
          <p:nvPr>
            <p:ph type="title"/>
          </p:nvPr>
        </p:nvSpPr>
        <p:spPr>
          <a:xfrm>
            <a:off x="381000" y="859536"/>
            <a:ext cx="11430000" cy="49859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2"/>
              </a:buClr>
              <a:buSzPts val="3600"/>
              <a:buFont typeface="Arial"/>
              <a:buNone/>
            </a:pPr>
            <a:r>
              <a:rPr lang="en-US"/>
              <a:t>Introduction: Text Summarization</a:t>
            </a:r>
            <a:endParaRPr/>
          </a:p>
        </p:txBody>
      </p:sp>
      <p:pic>
        <p:nvPicPr>
          <p:cNvPr descr="Text Summarization With Natural Language Processing" id="151" name="Google Shape;151;p3"/>
          <p:cNvPicPr preferRelativeResize="0"/>
          <p:nvPr>
            <p:ph idx="1" type="body"/>
          </p:nvPr>
        </p:nvPicPr>
        <p:blipFill rotWithShape="1">
          <a:blip r:embed="rId3">
            <a:alphaModFix/>
          </a:blip>
          <a:srcRect b="0" l="0" r="0" t="0"/>
          <a:stretch/>
        </p:blipFill>
        <p:spPr>
          <a:xfrm>
            <a:off x="272844" y="2098698"/>
            <a:ext cx="5428129" cy="3053322"/>
          </a:xfrm>
          <a:prstGeom prst="rect">
            <a:avLst/>
          </a:prstGeom>
          <a:solidFill>
            <a:srgbClr val="FFFFFF"/>
          </a:solidFill>
          <a:ln>
            <a:noFill/>
          </a:ln>
        </p:spPr>
      </p:pic>
      <p:pic>
        <p:nvPicPr>
          <p:cNvPr id="152" name="Google Shape;152;p3"/>
          <p:cNvPicPr preferRelativeResize="0"/>
          <p:nvPr>
            <p:ph idx="2" type="body"/>
          </p:nvPr>
        </p:nvPicPr>
        <p:blipFill rotWithShape="1">
          <a:blip r:embed="rId4">
            <a:alphaModFix/>
          </a:blip>
          <a:srcRect b="0" l="0" r="0" t="0"/>
          <a:stretch/>
        </p:blipFill>
        <p:spPr>
          <a:xfrm>
            <a:off x="6383338" y="2098698"/>
            <a:ext cx="5427662" cy="3103734"/>
          </a:xfrm>
          <a:prstGeom prst="rect">
            <a:avLst/>
          </a:prstGeom>
          <a:noFill/>
          <a:ln>
            <a:noFill/>
          </a:ln>
        </p:spPr>
      </p:pic>
      <p:sp>
        <p:nvSpPr>
          <p:cNvPr id="153" name="Google Shape;153;p3"/>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Limitations of Human Summarization</a:t>
            </a:r>
            <a:endParaRPr/>
          </a:p>
        </p:txBody>
      </p:sp>
      <p:grpSp>
        <p:nvGrpSpPr>
          <p:cNvPr id="159" name="Google Shape;159;p4"/>
          <p:cNvGrpSpPr/>
          <p:nvPr/>
        </p:nvGrpSpPr>
        <p:grpSpPr>
          <a:xfrm>
            <a:off x="384348" y="2148309"/>
            <a:ext cx="11423303" cy="3453557"/>
            <a:chOff x="3348" y="359196"/>
            <a:chExt cx="11423303" cy="3453557"/>
          </a:xfrm>
        </p:grpSpPr>
        <p:sp>
          <p:nvSpPr>
            <p:cNvPr id="160" name="Google Shape;160;p4"/>
            <p:cNvSpPr/>
            <p:nvPr/>
          </p:nvSpPr>
          <p:spPr>
            <a:xfrm>
              <a:off x="3348" y="359196"/>
              <a:ext cx="2656582" cy="1593949"/>
            </a:xfrm>
            <a:prstGeom prst="rect">
              <a:avLst/>
            </a:prstGeom>
            <a:solidFill>
              <a:srgbClr val="C50A2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txBox="1"/>
            <p:nvPr/>
          </p:nvSpPr>
          <p:spPr>
            <a:xfrm>
              <a:off x="3348" y="359196"/>
              <a:ext cx="2656582" cy="159394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Biased</a:t>
              </a:r>
              <a:endParaRPr/>
            </a:p>
          </p:txBody>
        </p:sp>
        <p:sp>
          <p:nvSpPr>
            <p:cNvPr id="162" name="Google Shape;162;p4"/>
            <p:cNvSpPr/>
            <p:nvPr/>
          </p:nvSpPr>
          <p:spPr>
            <a:xfrm>
              <a:off x="2925588" y="359196"/>
              <a:ext cx="2656582" cy="1593949"/>
            </a:xfrm>
            <a:prstGeom prst="rect">
              <a:avLst/>
            </a:prstGeom>
            <a:solidFill>
              <a:srgbClr val="006F4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txBox="1"/>
            <p:nvPr/>
          </p:nvSpPr>
          <p:spPr>
            <a:xfrm>
              <a:off x="2925588" y="359196"/>
              <a:ext cx="2656582" cy="159394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Subjective</a:t>
              </a:r>
              <a:endParaRPr/>
            </a:p>
          </p:txBody>
        </p:sp>
        <p:sp>
          <p:nvSpPr>
            <p:cNvPr id="164" name="Google Shape;164;p4"/>
            <p:cNvSpPr/>
            <p:nvPr/>
          </p:nvSpPr>
          <p:spPr>
            <a:xfrm>
              <a:off x="5847829" y="359196"/>
              <a:ext cx="2656582" cy="1593949"/>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txBox="1"/>
            <p:nvPr/>
          </p:nvSpPr>
          <p:spPr>
            <a:xfrm>
              <a:off x="5847829" y="359196"/>
              <a:ext cx="2656582" cy="159394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Time consuming</a:t>
              </a:r>
              <a:endParaRPr/>
            </a:p>
          </p:txBody>
        </p:sp>
        <p:sp>
          <p:nvSpPr>
            <p:cNvPr id="166" name="Google Shape;166;p4"/>
            <p:cNvSpPr/>
            <p:nvPr/>
          </p:nvSpPr>
          <p:spPr>
            <a:xfrm>
              <a:off x="8770069" y="359196"/>
              <a:ext cx="2656582" cy="1593949"/>
            </a:xfrm>
            <a:prstGeom prst="rect">
              <a:avLst/>
            </a:prstGeom>
            <a:solidFill>
              <a:srgbClr val="60B3E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txBox="1"/>
            <p:nvPr/>
          </p:nvSpPr>
          <p:spPr>
            <a:xfrm>
              <a:off x="8770069" y="359196"/>
              <a:ext cx="2656582" cy="159394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Inefficient for large corpus</a:t>
              </a:r>
              <a:endParaRPr/>
            </a:p>
          </p:txBody>
        </p:sp>
        <p:sp>
          <p:nvSpPr>
            <p:cNvPr id="168" name="Google Shape;168;p4"/>
            <p:cNvSpPr/>
            <p:nvPr/>
          </p:nvSpPr>
          <p:spPr>
            <a:xfrm>
              <a:off x="3348" y="2218804"/>
              <a:ext cx="2656582" cy="1593949"/>
            </a:xfrm>
            <a:prstGeom prst="rect">
              <a:avLst/>
            </a:prstGeom>
            <a:solidFill>
              <a:srgbClr val="EE742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txBox="1"/>
            <p:nvPr/>
          </p:nvSpPr>
          <p:spPr>
            <a:xfrm>
              <a:off x="3348" y="2218804"/>
              <a:ext cx="2656582" cy="159394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Expensive</a:t>
              </a:r>
              <a:endParaRPr b="0" i="0" sz="2000" u="none" cap="none" strike="noStrike">
                <a:solidFill>
                  <a:schemeClr val="lt1"/>
                </a:solidFill>
                <a:latin typeface="Arial"/>
                <a:ea typeface="Arial"/>
                <a:cs typeface="Arial"/>
                <a:sym typeface="Arial"/>
              </a:endParaRPr>
            </a:p>
          </p:txBody>
        </p:sp>
        <p:sp>
          <p:nvSpPr>
            <p:cNvPr id="170" name="Google Shape;170;p4"/>
            <p:cNvSpPr/>
            <p:nvPr/>
          </p:nvSpPr>
          <p:spPr>
            <a:xfrm>
              <a:off x="2925588" y="2218804"/>
              <a:ext cx="2656582" cy="1593949"/>
            </a:xfrm>
            <a:prstGeom prst="rect">
              <a:avLst/>
            </a:prstGeom>
            <a:solidFill>
              <a:srgbClr val="C50A2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txBox="1"/>
            <p:nvPr/>
          </p:nvSpPr>
          <p:spPr>
            <a:xfrm>
              <a:off x="2925588" y="2218804"/>
              <a:ext cx="2656582" cy="159394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Can miss out on important information</a:t>
              </a:r>
              <a:endParaRPr/>
            </a:p>
          </p:txBody>
        </p:sp>
        <p:sp>
          <p:nvSpPr>
            <p:cNvPr id="172" name="Google Shape;172;p4"/>
            <p:cNvSpPr/>
            <p:nvPr/>
          </p:nvSpPr>
          <p:spPr>
            <a:xfrm>
              <a:off x="5847829" y="2218804"/>
              <a:ext cx="2656582" cy="1593949"/>
            </a:xfrm>
            <a:prstGeom prst="rect">
              <a:avLst/>
            </a:prstGeom>
            <a:solidFill>
              <a:srgbClr val="006F4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txBox="1"/>
            <p:nvPr/>
          </p:nvSpPr>
          <p:spPr>
            <a:xfrm>
              <a:off x="5847829" y="2218804"/>
              <a:ext cx="2656582" cy="159394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Prone to errors</a:t>
              </a:r>
              <a:endParaRPr/>
            </a:p>
          </p:txBody>
        </p:sp>
        <p:sp>
          <p:nvSpPr>
            <p:cNvPr id="174" name="Google Shape;174;p4"/>
            <p:cNvSpPr/>
            <p:nvPr/>
          </p:nvSpPr>
          <p:spPr>
            <a:xfrm>
              <a:off x="8770069" y="2218804"/>
              <a:ext cx="2656582" cy="1593949"/>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txBox="1"/>
            <p:nvPr/>
          </p:nvSpPr>
          <p:spPr>
            <a:xfrm>
              <a:off x="8770069" y="2218804"/>
              <a:ext cx="2656582" cy="1593949"/>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Challenging to summarize from multiple documents</a:t>
              </a:r>
              <a:endParaRPr/>
            </a:p>
          </p:txBody>
        </p:sp>
      </p:grpSp>
      <p:sp>
        <p:nvSpPr>
          <p:cNvPr id="176" name="Google Shape;176;p4"/>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txBox="1"/>
          <p:nvPr>
            <p:ph type="title"/>
          </p:nvPr>
        </p:nvSpPr>
        <p:spPr>
          <a:xfrm>
            <a:off x="381000" y="860699"/>
            <a:ext cx="11430000" cy="49859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2"/>
              </a:buClr>
              <a:buSzPts val="3600"/>
              <a:buFont typeface="Arial"/>
              <a:buNone/>
            </a:pPr>
            <a:r>
              <a:rPr lang="en-US"/>
              <a:t>Text summarization methods</a:t>
            </a:r>
            <a:endParaRPr/>
          </a:p>
        </p:txBody>
      </p:sp>
      <p:pic>
        <p:nvPicPr>
          <p:cNvPr descr="A diagram of text summarization&#10;&#10;Description automatically generated" id="182" name="Google Shape;182;p5"/>
          <p:cNvPicPr preferRelativeResize="0"/>
          <p:nvPr>
            <p:ph idx="1" type="body"/>
          </p:nvPr>
        </p:nvPicPr>
        <p:blipFill rotWithShape="1">
          <a:blip r:embed="rId3">
            <a:alphaModFix/>
          </a:blip>
          <a:srcRect b="0" l="0" r="0" t="0"/>
          <a:stretch/>
        </p:blipFill>
        <p:spPr>
          <a:xfrm>
            <a:off x="6096000" y="2159541"/>
            <a:ext cx="5327853" cy="3050196"/>
          </a:xfrm>
          <a:prstGeom prst="rect">
            <a:avLst/>
          </a:prstGeom>
          <a:solidFill>
            <a:srgbClr val="FFFFFF"/>
          </a:solidFill>
          <a:ln>
            <a:noFill/>
          </a:ln>
        </p:spPr>
      </p:pic>
      <p:sp>
        <p:nvSpPr>
          <p:cNvPr id="183" name="Google Shape;183;p5"/>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
        <p:nvSpPr>
          <p:cNvPr id="184" name="Google Shape;184;p5"/>
          <p:cNvSpPr txBox="1"/>
          <p:nvPr/>
        </p:nvSpPr>
        <p:spPr>
          <a:xfrm>
            <a:off x="2566217" y="5605700"/>
            <a:ext cx="576169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dk1"/>
                </a:solidFill>
                <a:latin typeface="Arial"/>
                <a:ea typeface="Arial"/>
                <a:cs typeface="Arial"/>
                <a:sym typeface="Arial"/>
                <a:hlinkClick r:id="rId4">
                  <a:extLst>
                    <a:ext uri="{A12FA001-AC4F-418D-AE19-62706E023703}">
                      <ahyp:hlinkClr val="tx"/>
                    </a:ext>
                  </a:extLst>
                </a:hlinkClick>
              </a:rPr>
              <a:t>Text Summarization Using Deep Learning | by Nibedita Das | Medium</a:t>
            </a:r>
            <a:endParaRPr sz="1800">
              <a:solidFill>
                <a:schemeClr val="dk1"/>
              </a:solidFill>
              <a:latin typeface="Arial"/>
              <a:ea typeface="Arial"/>
              <a:cs typeface="Arial"/>
              <a:sym typeface="Arial"/>
            </a:endParaRPr>
          </a:p>
        </p:txBody>
      </p:sp>
      <p:sp>
        <p:nvSpPr>
          <p:cNvPr id="185" name="Google Shape;185;p5"/>
          <p:cNvSpPr txBox="1"/>
          <p:nvPr/>
        </p:nvSpPr>
        <p:spPr>
          <a:xfrm>
            <a:off x="78658" y="2751787"/>
            <a:ext cx="5850194" cy="1477328"/>
          </a:xfrm>
          <a:prstGeom prst="rect">
            <a:avLst/>
          </a:prstGeom>
          <a:solidFill>
            <a:srgbClr val="D6D6DA"/>
          </a:solidFill>
          <a:ln cap="flat" cmpd="sng" w="28575">
            <a:solidFill>
              <a:srgbClr val="0070C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Arial"/>
                <a:ea typeface="Arial"/>
                <a:cs typeface="Arial"/>
                <a:sym typeface="Arial"/>
              </a:rPr>
              <a:t>There are two different types of text summarization:</a:t>
            </a:r>
            <a:endParaRPr/>
          </a:p>
          <a:p>
            <a:pPr indent="0" lvl="0" marL="0" marR="0" rtl="0" algn="l">
              <a:spcBef>
                <a:spcPts val="0"/>
              </a:spcBef>
              <a:spcAft>
                <a:spcPts val="0"/>
              </a:spcAft>
              <a:buNone/>
            </a:pPr>
            <a:r>
              <a:t/>
            </a:r>
            <a:endParaRPr b="1" sz="1800">
              <a:solidFill>
                <a:schemeClr val="dk2"/>
              </a:solidFill>
              <a:latin typeface="Arial"/>
              <a:ea typeface="Arial"/>
              <a:cs typeface="Arial"/>
              <a:sym typeface="Arial"/>
            </a:endParaRPr>
          </a:p>
          <a:p>
            <a:pPr indent="0" lvl="0" marL="0" marR="0" rtl="0" algn="l">
              <a:spcBef>
                <a:spcPts val="0"/>
              </a:spcBef>
              <a:spcAft>
                <a:spcPts val="0"/>
              </a:spcAft>
              <a:buNone/>
            </a:pPr>
            <a:r>
              <a:rPr b="1" lang="en-US" sz="1800">
                <a:solidFill>
                  <a:schemeClr val="dk2"/>
                </a:solidFill>
                <a:latin typeface="Arial"/>
                <a:ea typeface="Arial"/>
                <a:cs typeface="Arial"/>
                <a:sym typeface="Arial"/>
              </a:rPr>
              <a:t>· Extractive Summarization</a:t>
            </a:r>
            <a:endParaRPr/>
          </a:p>
          <a:p>
            <a:pPr indent="0" lvl="0" marL="0" marR="0" rtl="0" algn="l">
              <a:spcBef>
                <a:spcPts val="0"/>
              </a:spcBef>
              <a:spcAft>
                <a:spcPts val="0"/>
              </a:spcAft>
              <a:buNone/>
            </a:pPr>
            <a:r>
              <a:t/>
            </a:r>
            <a:endParaRPr b="1" sz="1800">
              <a:solidFill>
                <a:schemeClr val="dk2"/>
              </a:solidFill>
              <a:latin typeface="Arial"/>
              <a:ea typeface="Arial"/>
              <a:cs typeface="Arial"/>
              <a:sym typeface="Arial"/>
            </a:endParaRPr>
          </a:p>
          <a:p>
            <a:pPr indent="0" lvl="0" marL="0" marR="0" rtl="0" algn="l">
              <a:spcBef>
                <a:spcPts val="0"/>
              </a:spcBef>
              <a:spcAft>
                <a:spcPts val="0"/>
              </a:spcAft>
              <a:buNone/>
            </a:pPr>
            <a:r>
              <a:rPr b="1" lang="en-US" sz="1800">
                <a:solidFill>
                  <a:schemeClr val="dk2"/>
                </a:solidFill>
                <a:latin typeface="Arial"/>
                <a:ea typeface="Arial"/>
                <a:cs typeface="Arial"/>
                <a:sym typeface="Arial"/>
              </a:rPr>
              <a:t>· Abstractive Summarization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6"/>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sz="3600"/>
              <a:t>Extractive Summarization </a:t>
            </a:r>
            <a:endParaRPr/>
          </a:p>
        </p:txBody>
      </p:sp>
      <p:sp>
        <p:nvSpPr>
          <p:cNvPr id="191" name="Google Shape;191;p6"/>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92" name="Google Shape;192;p6"/>
          <p:cNvPicPr preferRelativeResize="0"/>
          <p:nvPr/>
        </p:nvPicPr>
        <p:blipFill rotWithShape="1">
          <a:blip r:embed="rId3">
            <a:alphaModFix/>
          </a:blip>
          <a:srcRect b="0" l="0" r="0" t="0"/>
          <a:stretch/>
        </p:blipFill>
        <p:spPr>
          <a:xfrm>
            <a:off x="6303292" y="2402797"/>
            <a:ext cx="5888708" cy="2061048"/>
          </a:xfrm>
          <a:prstGeom prst="rect">
            <a:avLst/>
          </a:prstGeom>
          <a:noFill/>
          <a:ln>
            <a:noFill/>
          </a:ln>
        </p:spPr>
      </p:pic>
      <p:pic>
        <p:nvPicPr>
          <p:cNvPr descr="A blue rectangular sign with white text&#10;&#10;Description automatically generated" id="193" name="Google Shape;193;p6"/>
          <p:cNvPicPr preferRelativeResize="0"/>
          <p:nvPr/>
        </p:nvPicPr>
        <p:blipFill rotWithShape="1">
          <a:blip r:embed="rId4">
            <a:alphaModFix/>
          </a:blip>
          <a:srcRect b="0" l="6850" r="0" t="0"/>
          <a:stretch/>
        </p:blipFill>
        <p:spPr>
          <a:xfrm>
            <a:off x="0" y="2363469"/>
            <a:ext cx="6109965" cy="2131061"/>
          </a:xfrm>
          <a:prstGeom prst="rect">
            <a:avLst/>
          </a:prstGeom>
          <a:solidFill>
            <a:schemeClr val="lt1"/>
          </a:solidFill>
          <a:ln>
            <a:noFill/>
          </a:ln>
        </p:spPr>
      </p:pic>
      <p:sp>
        <p:nvSpPr>
          <p:cNvPr id="194" name="Google Shape;194;p6"/>
          <p:cNvSpPr txBox="1"/>
          <p:nvPr/>
        </p:nvSpPr>
        <p:spPr>
          <a:xfrm>
            <a:off x="51607" y="4868272"/>
            <a:ext cx="5818249" cy="1200329"/>
          </a:xfrm>
          <a:prstGeom prst="rect">
            <a:avLst/>
          </a:prstGeom>
          <a:solidFill>
            <a:srgbClr val="D6D6DA"/>
          </a:solidFill>
          <a:ln cap="flat" cmpd="sng" w="28575">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42424"/>
                </a:solidFill>
                <a:latin typeface="Arial"/>
                <a:ea typeface="Arial"/>
                <a:cs typeface="Arial"/>
                <a:sym typeface="Arial"/>
              </a:rPr>
              <a:t>In Extractive summarization, </a:t>
            </a:r>
            <a:r>
              <a:rPr b="0" i="0" lang="en-US" sz="1800">
                <a:solidFill>
                  <a:srgbClr val="242424"/>
                </a:solidFill>
                <a:latin typeface="Arial"/>
                <a:ea typeface="Arial"/>
                <a:cs typeface="Arial"/>
                <a:sym typeface="Arial"/>
              </a:rPr>
              <a:t>the important sentences or phrases from the original text is identified and extracted based on the sentence weights. Those extracted sentences would be the summary.</a:t>
            </a:r>
            <a:endParaRPr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7"/>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pic>
        <p:nvPicPr>
          <p:cNvPr id="200" name="Google Shape;200;p7"/>
          <p:cNvPicPr preferRelativeResize="0"/>
          <p:nvPr/>
        </p:nvPicPr>
        <p:blipFill rotWithShape="1">
          <a:blip r:embed="rId3">
            <a:alphaModFix/>
          </a:blip>
          <a:srcRect b="0" l="0" r="0" t="0"/>
          <a:stretch/>
        </p:blipFill>
        <p:spPr>
          <a:xfrm>
            <a:off x="405424" y="2123767"/>
            <a:ext cx="5793033" cy="2172306"/>
          </a:xfrm>
          <a:prstGeom prst="rect">
            <a:avLst/>
          </a:prstGeom>
          <a:noFill/>
          <a:ln>
            <a:noFill/>
          </a:ln>
        </p:spPr>
      </p:pic>
      <p:sp>
        <p:nvSpPr>
          <p:cNvPr id="201" name="Google Shape;201;p7"/>
          <p:cNvSpPr txBox="1"/>
          <p:nvPr/>
        </p:nvSpPr>
        <p:spPr>
          <a:xfrm>
            <a:off x="426902" y="4715469"/>
            <a:ext cx="5983708" cy="1200329"/>
          </a:xfrm>
          <a:prstGeom prst="rect">
            <a:avLst/>
          </a:prstGeom>
          <a:solidFill>
            <a:srgbClr val="D6D6DA"/>
          </a:solidFill>
          <a:ln cap="flat" cmpd="sng" w="2857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42424"/>
                </a:solidFill>
                <a:latin typeface="Arial"/>
                <a:ea typeface="Arial"/>
                <a:cs typeface="Arial"/>
                <a:sym typeface="Arial"/>
              </a:rPr>
              <a:t>In abstractive summarization new sentences are generated as output. The sentences generated through abstractive summarization might different from what is present in the original text.</a:t>
            </a:r>
            <a:endParaRPr sz="1800">
              <a:solidFill>
                <a:schemeClr val="dk1"/>
              </a:solidFill>
              <a:latin typeface="Arial"/>
              <a:ea typeface="Arial"/>
              <a:cs typeface="Arial"/>
              <a:sym typeface="Arial"/>
            </a:endParaRPr>
          </a:p>
        </p:txBody>
      </p:sp>
      <p:sp>
        <p:nvSpPr>
          <p:cNvPr id="202" name="Google Shape;202;p7"/>
          <p:cNvSpPr txBox="1"/>
          <p:nvPr>
            <p:ph type="title"/>
          </p:nvPr>
        </p:nvSpPr>
        <p:spPr>
          <a:xfrm>
            <a:off x="381000" y="732605"/>
            <a:ext cx="5638800" cy="792163"/>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200"/>
              <a:buFont typeface="Arial"/>
              <a:buNone/>
            </a:pPr>
            <a:r>
              <a:rPr b="1" lang="en-US" sz="3200">
                <a:solidFill>
                  <a:schemeClr val="dk2"/>
                </a:solidFill>
                <a:latin typeface="Arial"/>
                <a:ea typeface="Arial"/>
                <a:cs typeface="Arial"/>
                <a:sym typeface="Arial"/>
              </a:rPr>
              <a:t>Abstractive Summarization</a:t>
            </a:r>
            <a:endParaRPr/>
          </a:p>
        </p:txBody>
      </p:sp>
      <p:pic>
        <p:nvPicPr>
          <p:cNvPr id="203" name="Google Shape;203;p7"/>
          <p:cNvPicPr preferRelativeResize="0"/>
          <p:nvPr/>
        </p:nvPicPr>
        <p:blipFill rotWithShape="1">
          <a:blip r:embed="rId4">
            <a:alphaModFix/>
          </a:blip>
          <a:srcRect b="0" l="0" r="0" t="0"/>
          <a:stretch/>
        </p:blipFill>
        <p:spPr>
          <a:xfrm>
            <a:off x="6749845" y="2095531"/>
            <a:ext cx="5397910" cy="22005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8"/>
          <p:cNvSpPr txBox="1"/>
          <p:nvPr>
            <p:ph type="title"/>
          </p:nvPr>
        </p:nvSpPr>
        <p:spPr>
          <a:xfrm>
            <a:off x="381000" y="761216"/>
            <a:ext cx="11430000" cy="49859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2"/>
              </a:buClr>
              <a:buSzPts val="3600"/>
              <a:buFont typeface="Arial"/>
              <a:buNone/>
            </a:pPr>
            <a:r>
              <a:rPr b="1" i="0" lang="en-US"/>
              <a:t>Sequence-to-Sequence (Seq2Seq) Model</a:t>
            </a:r>
            <a:endParaRPr/>
          </a:p>
        </p:txBody>
      </p:sp>
      <p:sp>
        <p:nvSpPr>
          <p:cNvPr id="209" name="Google Shape;209;p8"/>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pic>
        <p:nvPicPr>
          <p:cNvPr id="210" name="Google Shape;210;p8"/>
          <p:cNvPicPr preferRelativeResize="0"/>
          <p:nvPr/>
        </p:nvPicPr>
        <p:blipFill rotWithShape="1">
          <a:blip r:embed="rId3">
            <a:alphaModFix/>
          </a:blip>
          <a:srcRect b="0" l="0" r="0" t="0"/>
          <a:stretch/>
        </p:blipFill>
        <p:spPr>
          <a:xfrm>
            <a:off x="0" y="2663362"/>
            <a:ext cx="6405716" cy="2225529"/>
          </a:xfrm>
          <a:prstGeom prst="rect">
            <a:avLst/>
          </a:prstGeom>
          <a:noFill/>
          <a:ln>
            <a:noFill/>
          </a:ln>
        </p:spPr>
      </p:pic>
      <p:grpSp>
        <p:nvGrpSpPr>
          <p:cNvPr id="211" name="Google Shape;211;p8"/>
          <p:cNvGrpSpPr/>
          <p:nvPr/>
        </p:nvGrpSpPr>
        <p:grpSpPr>
          <a:xfrm>
            <a:off x="6860483" y="1956541"/>
            <a:ext cx="5302045" cy="4040643"/>
            <a:chOff x="0" y="493"/>
            <a:chExt cx="5302045" cy="4040643"/>
          </a:xfrm>
        </p:grpSpPr>
        <p:sp>
          <p:nvSpPr>
            <p:cNvPr id="212" name="Google Shape;212;p8"/>
            <p:cNvSpPr/>
            <p:nvPr/>
          </p:nvSpPr>
          <p:spPr>
            <a:xfrm>
              <a:off x="0" y="493"/>
              <a:ext cx="5302045" cy="1154469"/>
            </a:xfrm>
            <a:prstGeom prst="roundRect">
              <a:avLst>
                <a:gd fmla="val 10000" name="adj"/>
              </a:avLst>
            </a:prstGeom>
            <a:solidFill>
              <a:srgbClr val="D0E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349227" y="260249"/>
              <a:ext cx="634958" cy="634958"/>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1333412" y="493"/>
              <a:ext cx="3968633" cy="11544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txBox="1"/>
            <p:nvPr/>
          </p:nvSpPr>
          <p:spPr>
            <a:xfrm>
              <a:off x="1333412" y="493"/>
              <a:ext cx="3968633" cy="1154469"/>
            </a:xfrm>
            <a:prstGeom prst="rect">
              <a:avLst/>
            </a:prstGeom>
            <a:noFill/>
            <a:ln>
              <a:noFill/>
            </a:ln>
          </p:spPr>
          <p:txBody>
            <a:bodyPr anchorCtr="0" anchor="ctr" bIns="122175" lIns="122175" spcFirstLastPara="1" rIns="122175" wrap="square" tIns="122175">
              <a:noAutofit/>
            </a:bodyPr>
            <a:lstStyle/>
            <a:p>
              <a:pPr indent="0" lvl="0" marL="0" marR="0" rtl="0" algn="l">
                <a:lnSpc>
                  <a:spcPct val="100000"/>
                </a:lnSpc>
                <a:spcBef>
                  <a:spcPts val="0"/>
                </a:spcBef>
                <a:spcAft>
                  <a:spcPts val="0"/>
                </a:spcAft>
                <a:buClr>
                  <a:schemeClr val="dk1"/>
                </a:buClr>
                <a:buSzPts val="1400"/>
                <a:buFont typeface="Arial"/>
                <a:buNone/>
              </a:pPr>
              <a:r>
                <a:rPr b="1" i="0" lang="en-US" sz="1400">
                  <a:solidFill>
                    <a:schemeClr val="dk1"/>
                  </a:solidFill>
                  <a:latin typeface="Arial"/>
                  <a:ea typeface="Arial"/>
                  <a:cs typeface="Arial"/>
                  <a:sym typeface="Arial"/>
                </a:rPr>
                <a:t>Encoder</a:t>
              </a:r>
              <a:r>
                <a:rPr b="0" i="0" lang="en-US" sz="1400">
                  <a:solidFill>
                    <a:schemeClr val="dk1"/>
                  </a:solidFill>
                  <a:latin typeface="Arial"/>
                  <a:ea typeface="Arial"/>
                  <a:cs typeface="Arial"/>
                  <a:sym typeface="Arial"/>
                </a:rPr>
                <a:t>: It accepts a single element of the input sequence at each time step and processes it. After processing, the information from that element is propagated forward.</a:t>
              </a:r>
              <a:endParaRPr sz="1400">
                <a:solidFill>
                  <a:schemeClr val="dk1"/>
                </a:solidFill>
                <a:latin typeface="Arial"/>
                <a:ea typeface="Arial"/>
                <a:cs typeface="Arial"/>
                <a:sym typeface="Arial"/>
              </a:endParaRPr>
            </a:p>
          </p:txBody>
        </p:sp>
        <p:sp>
          <p:nvSpPr>
            <p:cNvPr id="216" name="Google Shape;216;p8"/>
            <p:cNvSpPr/>
            <p:nvPr/>
          </p:nvSpPr>
          <p:spPr>
            <a:xfrm>
              <a:off x="0" y="1443580"/>
              <a:ext cx="5302045" cy="1154469"/>
            </a:xfrm>
            <a:prstGeom prst="roundRect">
              <a:avLst>
                <a:gd fmla="val 10000" name="adj"/>
              </a:avLst>
            </a:prstGeom>
            <a:solidFill>
              <a:srgbClr val="D0E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349227" y="1703336"/>
              <a:ext cx="634958" cy="634958"/>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1333412" y="1443580"/>
              <a:ext cx="3968633" cy="11544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txBox="1"/>
            <p:nvPr/>
          </p:nvSpPr>
          <p:spPr>
            <a:xfrm>
              <a:off x="1333412" y="1443580"/>
              <a:ext cx="3968633" cy="1154469"/>
            </a:xfrm>
            <a:prstGeom prst="rect">
              <a:avLst/>
            </a:prstGeom>
            <a:noFill/>
            <a:ln>
              <a:noFill/>
            </a:ln>
          </p:spPr>
          <p:txBody>
            <a:bodyPr anchorCtr="0" anchor="ctr" bIns="122175" lIns="122175" spcFirstLastPara="1" rIns="122175" wrap="square" tIns="122175">
              <a:noAutofit/>
            </a:bodyPr>
            <a:lstStyle/>
            <a:p>
              <a:pPr indent="0" lvl="0" marL="0" marR="0" rtl="0" algn="l">
                <a:lnSpc>
                  <a:spcPct val="100000"/>
                </a:lnSpc>
                <a:spcBef>
                  <a:spcPts val="0"/>
                </a:spcBef>
                <a:spcAft>
                  <a:spcPts val="0"/>
                </a:spcAft>
                <a:buClr>
                  <a:schemeClr val="dk1"/>
                </a:buClr>
                <a:buSzPts val="1400"/>
                <a:buFont typeface="Arial"/>
                <a:buNone/>
              </a:pPr>
              <a:r>
                <a:rPr b="1" i="0" lang="en-US" sz="1400">
                  <a:solidFill>
                    <a:schemeClr val="dk1"/>
                  </a:solidFill>
                  <a:latin typeface="Arial"/>
                  <a:ea typeface="Arial"/>
                  <a:cs typeface="Arial"/>
                  <a:sym typeface="Arial"/>
                </a:rPr>
                <a:t>Decoder</a:t>
              </a:r>
              <a:r>
                <a:rPr b="0" i="0" lang="en-US" sz="1400">
                  <a:solidFill>
                    <a:schemeClr val="dk1"/>
                  </a:solidFill>
                  <a:latin typeface="Arial"/>
                  <a:ea typeface="Arial"/>
                  <a:cs typeface="Arial"/>
                  <a:sym typeface="Arial"/>
                </a:rPr>
                <a:t>: It takes information about the entire input sequence from the encoder and predicts an output at each time step.</a:t>
              </a:r>
              <a:endParaRPr sz="1400">
                <a:solidFill>
                  <a:schemeClr val="dk1"/>
                </a:solidFill>
                <a:latin typeface="Arial"/>
                <a:ea typeface="Arial"/>
                <a:cs typeface="Arial"/>
                <a:sym typeface="Arial"/>
              </a:endParaRPr>
            </a:p>
          </p:txBody>
        </p:sp>
        <p:sp>
          <p:nvSpPr>
            <p:cNvPr id="220" name="Google Shape;220;p8"/>
            <p:cNvSpPr/>
            <p:nvPr/>
          </p:nvSpPr>
          <p:spPr>
            <a:xfrm>
              <a:off x="0" y="2800971"/>
              <a:ext cx="5302045" cy="1154469"/>
            </a:xfrm>
            <a:prstGeom prst="roundRect">
              <a:avLst>
                <a:gd fmla="val 10000" name="adj"/>
              </a:avLst>
            </a:prstGeom>
            <a:solidFill>
              <a:srgbClr val="D0E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349227" y="3146423"/>
              <a:ext cx="634958" cy="634958"/>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1333412" y="2886667"/>
              <a:ext cx="3968633" cy="11544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txBox="1"/>
            <p:nvPr/>
          </p:nvSpPr>
          <p:spPr>
            <a:xfrm>
              <a:off x="1333412" y="2886667"/>
              <a:ext cx="3968633" cy="1154469"/>
            </a:xfrm>
            <a:prstGeom prst="rect">
              <a:avLst/>
            </a:prstGeom>
            <a:noFill/>
            <a:ln>
              <a:noFill/>
            </a:ln>
          </p:spPr>
          <p:txBody>
            <a:bodyPr anchorCtr="0" anchor="ctr" bIns="122175" lIns="122175" spcFirstLastPara="1" rIns="122175" wrap="square" tIns="122175">
              <a:noAutofit/>
            </a:bodyPr>
            <a:lstStyle/>
            <a:p>
              <a:pPr indent="0" lvl="0" marL="0" marR="0" rtl="0" algn="l">
                <a:lnSpc>
                  <a:spcPct val="100000"/>
                </a:lnSpc>
                <a:spcBef>
                  <a:spcPts val="0"/>
                </a:spcBef>
                <a:spcAft>
                  <a:spcPts val="0"/>
                </a:spcAft>
                <a:buClr>
                  <a:schemeClr val="dk1"/>
                </a:buClr>
                <a:buSzPts val="1400"/>
                <a:buFont typeface="Arial"/>
                <a:buNone/>
              </a:pPr>
              <a:r>
                <a:rPr b="0" i="0" lang="en-US" sz="1400">
                  <a:solidFill>
                    <a:schemeClr val="dk1"/>
                  </a:solidFill>
                  <a:latin typeface="Arial"/>
                  <a:ea typeface="Arial"/>
                  <a:cs typeface="Arial"/>
                  <a:sym typeface="Arial"/>
                </a:rPr>
                <a:t>We are using LSTMs (Long Short Term Memory) for both Encoder and Decoder.</a:t>
              </a:r>
              <a:endParaRPr sz="1400">
                <a:solidFill>
                  <a:schemeClr val="dk1"/>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9"/>
          <p:cNvSpPr txBox="1"/>
          <p:nvPr>
            <p:ph type="title"/>
          </p:nvPr>
        </p:nvSpPr>
        <p:spPr>
          <a:xfrm>
            <a:off x="381000" y="859536"/>
            <a:ext cx="11430000" cy="49859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2"/>
              </a:buClr>
              <a:buSzPts val="3600"/>
              <a:buFont typeface="Arial"/>
              <a:buNone/>
            </a:pPr>
            <a:r>
              <a:rPr b="1" i="0" lang="en-US">
                <a:latin typeface="Arial"/>
                <a:ea typeface="Arial"/>
                <a:cs typeface="Arial"/>
                <a:sym typeface="Arial"/>
              </a:rPr>
              <a:t>Phases of the Encoder Decoder Model</a:t>
            </a:r>
            <a:endParaRPr/>
          </a:p>
        </p:txBody>
      </p:sp>
      <p:sp>
        <p:nvSpPr>
          <p:cNvPr id="229" name="Google Shape;229;p9"/>
          <p:cNvSpPr txBox="1"/>
          <p:nvPr>
            <p:ph idx="12" type="sldNum"/>
          </p:nvPr>
        </p:nvSpPr>
        <p:spPr>
          <a:xfrm>
            <a:off x="47244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grpSp>
        <p:nvGrpSpPr>
          <p:cNvPr id="230" name="Google Shape;230;p9"/>
          <p:cNvGrpSpPr/>
          <p:nvPr/>
        </p:nvGrpSpPr>
        <p:grpSpPr>
          <a:xfrm>
            <a:off x="381000" y="1788820"/>
            <a:ext cx="11122742" cy="4051045"/>
            <a:chOff x="0" y="494"/>
            <a:chExt cx="11122742" cy="4051045"/>
          </a:xfrm>
        </p:grpSpPr>
        <p:sp>
          <p:nvSpPr>
            <p:cNvPr id="231" name="Google Shape;231;p9"/>
            <p:cNvSpPr/>
            <p:nvPr/>
          </p:nvSpPr>
          <p:spPr>
            <a:xfrm>
              <a:off x="0" y="494"/>
              <a:ext cx="11122742" cy="1157441"/>
            </a:xfrm>
            <a:prstGeom prst="roundRect">
              <a:avLst>
                <a:gd fmla="val 10000" name="adj"/>
              </a:avLst>
            </a:prstGeom>
            <a:solidFill>
              <a:srgbClr val="D0E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350126" y="260919"/>
              <a:ext cx="636592" cy="636592"/>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1336845" y="494"/>
              <a:ext cx="9785896" cy="115744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txBox="1"/>
            <p:nvPr/>
          </p:nvSpPr>
          <p:spPr>
            <a:xfrm>
              <a:off x="1336845" y="494"/>
              <a:ext cx="9785896" cy="1157441"/>
            </a:xfrm>
            <a:prstGeom prst="rect">
              <a:avLst/>
            </a:prstGeom>
            <a:noFill/>
            <a:ln>
              <a:noFill/>
            </a:ln>
          </p:spPr>
          <p:txBody>
            <a:bodyPr anchorCtr="0" anchor="ctr" bIns="122475" lIns="122475" spcFirstLastPara="1" rIns="122475" wrap="square" tIns="12247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There are two phases for building the Encoder-Decoder model for text summarization.</a:t>
              </a:r>
              <a:endParaRPr/>
            </a:p>
          </p:txBody>
        </p:sp>
        <p:sp>
          <p:nvSpPr>
            <p:cNvPr id="235" name="Google Shape;235;p9"/>
            <p:cNvSpPr/>
            <p:nvPr/>
          </p:nvSpPr>
          <p:spPr>
            <a:xfrm>
              <a:off x="0" y="1447296"/>
              <a:ext cx="11122742" cy="1157441"/>
            </a:xfrm>
            <a:prstGeom prst="roundRect">
              <a:avLst>
                <a:gd fmla="val 10000" name="adj"/>
              </a:avLst>
            </a:prstGeom>
            <a:solidFill>
              <a:srgbClr val="D0E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350126" y="1707721"/>
              <a:ext cx="636592" cy="636592"/>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1336845" y="1447296"/>
              <a:ext cx="9785896" cy="115744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txBox="1"/>
            <p:nvPr/>
          </p:nvSpPr>
          <p:spPr>
            <a:xfrm>
              <a:off x="1336845" y="1447296"/>
              <a:ext cx="9785896" cy="1157441"/>
            </a:xfrm>
            <a:prstGeom prst="rect">
              <a:avLst/>
            </a:prstGeom>
            <a:noFill/>
            <a:ln>
              <a:noFill/>
            </a:ln>
          </p:spPr>
          <p:txBody>
            <a:bodyPr anchorCtr="0" anchor="ctr" bIns="122475" lIns="122475" spcFirstLastPara="1" rIns="122475" wrap="square" tIns="12247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Training phase</a:t>
              </a:r>
              <a:endParaRPr/>
            </a:p>
          </p:txBody>
        </p:sp>
        <p:sp>
          <p:nvSpPr>
            <p:cNvPr id="239" name="Google Shape;239;p9"/>
            <p:cNvSpPr/>
            <p:nvPr/>
          </p:nvSpPr>
          <p:spPr>
            <a:xfrm>
              <a:off x="0" y="2894098"/>
              <a:ext cx="11122742" cy="1157441"/>
            </a:xfrm>
            <a:prstGeom prst="roundRect">
              <a:avLst>
                <a:gd fmla="val 10000" name="adj"/>
              </a:avLst>
            </a:prstGeom>
            <a:solidFill>
              <a:srgbClr val="D0E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350126" y="3154523"/>
              <a:ext cx="636592" cy="636592"/>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1336845" y="2894098"/>
              <a:ext cx="9785896" cy="115744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txBox="1"/>
            <p:nvPr/>
          </p:nvSpPr>
          <p:spPr>
            <a:xfrm>
              <a:off x="1336845" y="2894098"/>
              <a:ext cx="9785896" cy="1157441"/>
            </a:xfrm>
            <a:prstGeom prst="rect">
              <a:avLst/>
            </a:prstGeom>
            <a:noFill/>
            <a:ln>
              <a:noFill/>
            </a:ln>
          </p:spPr>
          <p:txBody>
            <a:bodyPr anchorCtr="0" anchor="ctr" bIns="122475" lIns="122475" spcFirstLastPara="1" rIns="122475" wrap="square" tIns="12247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Inference phase</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2020-09-25T14:57:05Z</dcterms:created>
  <dc:creator>CHARITY EKPO</dc:creator>
</cp:coreProperties>
</file>